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03" r:id="rId4"/>
  </p:sldMasterIdLst>
  <p:notesMasterIdLst>
    <p:notesMasterId r:id="rId25"/>
  </p:notesMasterIdLst>
  <p:handoutMasterIdLst>
    <p:handoutMasterId r:id="rId26"/>
  </p:handoutMasterIdLst>
  <p:sldIdLst>
    <p:sldId id="372" r:id="rId5"/>
    <p:sldId id="409" r:id="rId6"/>
    <p:sldId id="375" r:id="rId7"/>
    <p:sldId id="378" r:id="rId8"/>
    <p:sldId id="381" r:id="rId9"/>
    <p:sldId id="404" r:id="rId10"/>
    <p:sldId id="296" r:id="rId11"/>
    <p:sldId id="390" r:id="rId12"/>
    <p:sldId id="392" r:id="rId13"/>
    <p:sldId id="410" r:id="rId14"/>
    <p:sldId id="414" r:id="rId15"/>
    <p:sldId id="394" r:id="rId16"/>
    <p:sldId id="398" r:id="rId17"/>
    <p:sldId id="387" r:id="rId18"/>
    <p:sldId id="395" r:id="rId19"/>
    <p:sldId id="393" r:id="rId20"/>
    <p:sldId id="391" r:id="rId21"/>
    <p:sldId id="411" r:id="rId22"/>
    <p:sldId id="415" r:id="rId23"/>
    <p:sldId id="413"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Meiryo UI" panose="020B0604030504040204" pitchFamily="50" charset="-128"/>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2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E5850-7407-4354-B2BA-F1F9A070368E}" v="39" dt="2023-06-13T07:21:57.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49" autoAdjust="0"/>
  </p:normalViewPr>
  <p:slideViewPr>
    <p:cSldViewPr snapToGrid="0">
      <p:cViewPr varScale="1">
        <p:scale>
          <a:sx n="63" d="100"/>
          <a:sy n="63" d="100"/>
        </p:scale>
        <p:origin x="804" y="52"/>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miko Aibara  粟飯原 由美子" userId="832b96b9-2868-4cf5-b30f-ec1f455fe83f" providerId="ADAL" clId="{D66E5850-7407-4354-B2BA-F1F9A070368E}"/>
    <pc:docChg chg="undo custSel modSld">
      <pc:chgData name="Yumiko Aibara  粟飯原 由美子" userId="832b96b9-2868-4cf5-b30f-ec1f455fe83f" providerId="ADAL" clId="{D66E5850-7407-4354-B2BA-F1F9A070368E}" dt="2023-06-13T07:28:05.959" v="1147" actId="207"/>
      <pc:docMkLst>
        <pc:docMk/>
      </pc:docMkLst>
      <pc:sldChg chg="modSp mod">
        <pc:chgData name="Yumiko Aibara  粟飯原 由美子" userId="832b96b9-2868-4cf5-b30f-ec1f455fe83f" providerId="ADAL" clId="{D66E5850-7407-4354-B2BA-F1F9A070368E}" dt="2023-06-13T06:15:08.125" v="146" actId="403"/>
        <pc:sldMkLst>
          <pc:docMk/>
          <pc:sldMk cId="3013068127" sldId="258"/>
        </pc:sldMkLst>
        <pc:spChg chg="mod">
          <ac:chgData name="Yumiko Aibara  粟飯原 由美子" userId="832b96b9-2868-4cf5-b30f-ec1f455fe83f" providerId="ADAL" clId="{D66E5850-7407-4354-B2BA-F1F9A070368E}" dt="2023-06-13T06:15:08.125" v="146" actId="403"/>
          <ac:spMkLst>
            <pc:docMk/>
            <pc:sldMk cId="3013068127" sldId="258"/>
            <ac:spMk id="6" creationId="{ADF4D114-5D80-2A29-3E6D-F5F44C397689}"/>
          </ac:spMkLst>
        </pc:spChg>
      </pc:sldChg>
      <pc:sldChg chg="addSp delSp modSp mod">
        <pc:chgData name="Yumiko Aibara  粟飯原 由美子" userId="832b96b9-2868-4cf5-b30f-ec1f455fe83f" providerId="ADAL" clId="{D66E5850-7407-4354-B2BA-F1F9A070368E}" dt="2023-06-13T07:09:41.333" v="877" actId="478"/>
        <pc:sldMkLst>
          <pc:docMk/>
          <pc:sldMk cId="1920497168" sldId="268"/>
        </pc:sldMkLst>
        <pc:spChg chg="add del mod">
          <ac:chgData name="Yumiko Aibara  粟飯原 由美子" userId="832b96b9-2868-4cf5-b30f-ec1f455fe83f" providerId="ADAL" clId="{D66E5850-7407-4354-B2BA-F1F9A070368E}" dt="2023-06-13T07:09:41.333" v="877" actId="478"/>
          <ac:spMkLst>
            <pc:docMk/>
            <pc:sldMk cId="1920497168" sldId="268"/>
            <ac:spMk id="2" creationId="{6D7CDFAA-B502-1DD2-CEA1-992EED29AB29}"/>
          </ac:spMkLst>
        </pc:spChg>
        <pc:spChg chg="add del">
          <ac:chgData name="Yumiko Aibara  粟飯原 由美子" userId="832b96b9-2868-4cf5-b30f-ec1f455fe83f" providerId="ADAL" clId="{D66E5850-7407-4354-B2BA-F1F9A070368E}" dt="2023-06-13T07:09:41.333" v="877" actId="478"/>
          <ac:spMkLst>
            <pc:docMk/>
            <pc:sldMk cId="1920497168" sldId="268"/>
            <ac:spMk id="3" creationId="{52805630-4C19-4EFD-A09A-6A32A7065D93}"/>
          </ac:spMkLst>
        </pc:spChg>
        <pc:spChg chg="add del">
          <ac:chgData name="Yumiko Aibara  粟飯原 由美子" userId="832b96b9-2868-4cf5-b30f-ec1f455fe83f" providerId="ADAL" clId="{D66E5850-7407-4354-B2BA-F1F9A070368E}" dt="2023-06-13T07:09:41.333" v="877" actId="478"/>
          <ac:spMkLst>
            <pc:docMk/>
            <pc:sldMk cId="1920497168" sldId="268"/>
            <ac:spMk id="4" creationId="{F1ABA256-8519-42C7-BF9C-F3966AE7FCE5}"/>
          </ac:spMkLst>
        </pc:spChg>
        <pc:spChg chg="add del mod">
          <ac:chgData name="Yumiko Aibara  粟飯原 由美子" userId="832b96b9-2868-4cf5-b30f-ec1f455fe83f" providerId="ADAL" clId="{D66E5850-7407-4354-B2BA-F1F9A070368E}" dt="2023-06-13T07:09:41.333" v="877" actId="478"/>
          <ac:spMkLst>
            <pc:docMk/>
            <pc:sldMk cId="1920497168" sldId="268"/>
            <ac:spMk id="5" creationId="{B470E108-B5F4-7EDB-A7C9-50FE34BC6E44}"/>
          </ac:spMkLst>
        </pc:spChg>
        <pc:spChg chg="add del mod">
          <ac:chgData name="Yumiko Aibara  粟飯原 由美子" userId="832b96b9-2868-4cf5-b30f-ec1f455fe83f" providerId="ADAL" clId="{D66E5850-7407-4354-B2BA-F1F9A070368E}" dt="2023-06-13T07:09:41.333" v="877" actId="478"/>
          <ac:spMkLst>
            <pc:docMk/>
            <pc:sldMk cId="1920497168" sldId="268"/>
            <ac:spMk id="6" creationId="{7084B72F-3A96-02D4-F167-94FBC0372E6B}"/>
          </ac:spMkLst>
        </pc:spChg>
        <pc:spChg chg="add del mod">
          <ac:chgData name="Yumiko Aibara  粟飯原 由美子" userId="832b96b9-2868-4cf5-b30f-ec1f455fe83f" providerId="ADAL" clId="{D66E5850-7407-4354-B2BA-F1F9A070368E}" dt="2023-06-13T07:09:41.333" v="877" actId="478"/>
          <ac:spMkLst>
            <pc:docMk/>
            <pc:sldMk cId="1920497168" sldId="268"/>
            <ac:spMk id="7" creationId="{DFBC118A-16AC-295E-B678-0C5D17F3644E}"/>
          </ac:spMkLst>
        </pc:spChg>
        <pc:spChg chg="add del mod">
          <ac:chgData name="Yumiko Aibara  粟飯原 由美子" userId="832b96b9-2868-4cf5-b30f-ec1f455fe83f" providerId="ADAL" clId="{D66E5850-7407-4354-B2BA-F1F9A070368E}" dt="2023-06-13T07:09:41.333" v="877" actId="478"/>
          <ac:spMkLst>
            <pc:docMk/>
            <pc:sldMk cId="1920497168" sldId="268"/>
            <ac:spMk id="9" creationId="{42007F35-18BD-3D20-843A-47BB30E1B021}"/>
          </ac:spMkLst>
        </pc:spChg>
        <pc:spChg chg="add del mod">
          <ac:chgData name="Yumiko Aibara  粟飯原 由美子" userId="832b96b9-2868-4cf5-b30f-ec1f455fe83f" providerId="ADAL" clId="{D66E5850-7407-4354-B2BA-F1F9A070368E}" dt="2023-06-13T07:09:41.333" v="877" actId="478"/>
          <ac:spMkLst>
            <pc:docMk/>
            <pc:sldMk cId="1920497168" sldId="268"/>
            <ac:spMk id="10" creationId="{C2FDE19A-763A-8AAB-F1D6-46B5885B6521}"/>
          </ac:spMkLst>
        </pc:spChg>
        <pc:spChg chg="add del mod">
          <ac:chgData name="Yumiko Aibara  粟飯原 由美子" userId="832b96b9-2868-4cf5-b30f-ec1f455fe83f" providerId="ADAL" clId="{D66E5850-7407-4354-B2BA-F1F9A070368E}" dt="2023-06-13T07:09:41.333" v="877" actId="478"/>
          <ac:spMkLst>
            <pc:docMk/>
            <pc:sldMk cId="1920497168" sldId="268"/>
            <ac:spMk id="11" creationId="{7C0FF248-85EB-4578-F3A7-F0A2533ACA7A}"/>
          </ac:spMkLst>
        </pc:spChg>
        <pc:spChg chg="add del mod">
          <ac:chgData name="Yumiko Aibara  粟飯原 由美子" userId="832b96b9-2868-4cf5-b30f-ec1f455fe83f" providerId="ADAL" clId="{D66E5850-7407-4354-B2BA-F1F9A070368E}" dt="2023-06-13T06:41:49.846" v="589" actId="478"/>
          <ac:spMkLst>
            <pc:docMk/>
            <pc:sldMk cId="1920497168" sldId="268"/>
            <ac:spMk id="12" creationId="{5D3FE429-8B47-60D0-A917-D5F590BCFB0E}"/>
          </ac:spMkLst>
        </pc:spChg>
        <pc:spChg chg="add del mod">
          <ac:chgData name="Yumiko Aibara  粟飯原 由美子" userId="832b96b9-2868-4cf5-b30f-ec1f455fe83f" providerId="ADAL" clId="{D66E5850-7407-4354-B2BA-F1F9A070368E}" dt="2023-06-13T07:09:41.333" v="877" actId="478"/>
          <ac:spMkLst>
            <pc:docMk/>
            <pc:sldMk cId="1920497168" sldId="268"/>
            <ac:spMk id="13" creationId="{AE799E8C-F777-0D13-7850-C9B75128D2C1}"/>
          </ac:spMkLst>
        </pc:spChg>
        <pc:spChg chg="add del mod">
          <ac:chgData name="Yumiko Aibara  粟飯原 由美子" userId="832b96b9-2868-4cf5-b30f-ec1f455fe83f" providerId="ADAL" clId="{D66E5850-7407-4354-B2BA-F1F9A070368E}" dt="2023-06-13T07:09:41.333" v="877" actId="478"/>
          <ac:spMkLst>
            <pc:docMk/>
            <pc:sldMk cId="1920497168" sldId="268"/>
            <ac:spMk id="14" creationId="{13C702DC-4B8C-528D-3C0A-C831C65FD7FE}"/>
          </ac:spMkLst>
        </pc:spChg>
        <pc:spChg chg="add del mod">
          <ac:chgData name="Yumiko Aibara  粟飯原 由美子" userId="832b96b9-2868-4cf5-b30f-ec1f455fe83f" providerId="ADAL" clId="{D66E5850-7407-4354-B2BA-F1F9A070368E}" dt="2023-06-13T07:02:19.442" v="718" actId="478"/>
          <ac:spMkLst>
            <pc:docMk/>
            <pc:sldMk cId="1920497168" sldId="268"/>
            <ac:spMk id="15" creationId="{7417A5D9-8A4D-FB56-7CBA-462CAF6B6E04}"/>
          </ac:spMkLst>
        </pc:spChg>
        <pc:spChg chg="add del mod">
          <ac:chgData name="Yumiko Aibara  粟飯原 由美子" userId="832b96b9-2868-4cf5-b30f-ec1f455fe83f" providerId="ADAL" clId="{D66E5850-7407-4354-B2BA-F1F9A070368E}" dt="2023-06-13T07:09:41.333" v="877" actId="478"/>
          <ac:spMkLst>
            <pc:docMk/>
            <pc:sldMk cId="1920497168" sldId="268"/>
            <ac:spMk id="16" creationId="{44773368-9321-0875-24A8-4AFD2AB2D9C9}"/>
          </ac:spMkLst>
        </pc:spChg>
        <pc:spChg chg="add del mod">
          <ac:chgData name="Yumiko Aibara  粟飯原 由美子" userId="832b96b9-2868-4cf5-b30f-ec1f455fe83f" providerId="ADAL" clId="{D66E5850-7407-4354-B2BA-F1F9A070368E}" dt="2023-06-13T07:09:41.333" v="877" actId="478"/>
          <ac:spMkLst>
            <pc:docMk/>
            <pc:sldMk cId="1920497168" sldId="268"/>
            <ac:spMk id="17" creationId="{0ACD1F56-334B-EF6A-D232-9AE53350BC89}"/>
          </ac:spMkLst>
        </pc:spChg>
        <pc:picChg chg="add del mod">
          <ac:chgData name="Yumiko Aibara  粟飯原 由美子" userId="832b96b9-2868-4cf5-b30f-ec1f455fe83f" providerId="ADAL" clId="{D66E5850-7407-4354-B2BA-F1F9A070368E}" dt="2023-06-13T07:09:41.333" v="877" actId="478"/>
          <ac:picMkLst>
            <pc:docMk/>
            <pc:sldMk cId="1920497168" sldId="268"/>
            <ac:picMk id="8" creationId="{C8369352-D31E-D0EF-8D95-74A43241516B}"/>
          </ac:picMkLst>
        </pc:picChg>
      </pc:sldChg>
      <pc:sldChg chg="modSp mod">
        <pc:chgData name="Yumiko Aibara  粟飯原 由美子" userId="832b96b9-2868-4cf5-b30f-ec1f455fe83f" providerId="ADAL" clId="{D66E5850-7407-4354-B2BA-F1F9A070368E}" dt="2023-06-13T06:16:24.301" v="182" actId="14100"/>
        <pc:sldMkLst>
          <pc:docMk/>
          <pc:sldMk cId="2637958213" sldId="272"/>
        </pc:sldMkLst>
        <pc:spChg chg="mod">
          <ac:chgData name="Yumiko Aibara  粟飯原 由美子" userId="832b96b9-2868-4cf5-b30f-ec1f455fe83f" providerId="ADAL" clId="{D66E5850-7407-4354-B2BA-F1F9A070368E}" dt="2023-06-13T06:16:10.672" v="179" actId="403"/>
          <ac:spMkLst>
            <pc:docMk/>
            <pc:sldMk cId="2637958213" sldId="272"/>
            <ac:spMk id="3" creationId="{FFD046CD-889C-4A2E-8DC3-BED5C7901EA2}"/>
          </ac:spMkLst>
        </pc:spChg>
        <pc:spChg chg="mod">
          <ac:chgData name="Yumiko Aibara  粟飯原 由美子" userId="832b96b9-2868-4cf5-b30f-ec1f455fe83f" providerId="ADAL" clId="{D66E5850-7407-4354-B2BA-F1F9A070368E}" dt="2023-06-13T06:16:24.301" v="182" actId="14100"/>
          <ac:spMkLst>
            <pc:docMk/>
            <pc:sldMk cId="2637958213" sldId="272"/>
            <ac:spMk id="4" creationId="{7D8E0C3E-549F-4B12-BC1D-70D49FDEE3EB}"/>
          </ac:spMkLst>
        </pc:spChg>
      </pc:sldChg>
      <pc:sldChg chg="modSp mod">
        <pc:chgData name="Yumiko Aibara  粟飯原 由美子" userId="832b96b9-2868-4cf5-b30f-ec1f455fe83f" providerId="ADAL" clId="{D66E5850-7407-4354-B2BA-F1F9A070368E}" dt="2023-06-13T06:23:47.880" v="198" actId="27636"/>
        <pc:sldMkLst>
          <pc:docMk/>
          <pc:sldMk cId="3799749554" sldId="301"/>
        </pc:sldMkLst>
        <pc:spChg chg="mod">
          <ac:chgData name="Yumiko Aibara  粟飯原 由美子" userId="832b96b9-2868-4cf5-b30f-ec1f455fe83f" providerId="ADAL" clId="{D66E5850-7407-4354-B2BA-F1F9A070368E}" dt="2023-06-13T06:21:48.341" v="191"/>
          <ac:spMkLst>
            <pc:docMk/>
            <pc:sldMk cId="3799749554" sldId="301"/>
            <ac:spMk id="30" creationId="{0AC0E371-764C-41CA-9680-267350C7EE1C}"/>
          </ac:spMkLst>
        </pc:spChg>
        <pc:spChg chg="mod">
          <ac:chgData name="Yumiko Aibara  粟飯原 由美子" userId="832b96b9-2868-4cf5-b30f-ec1f455fe83f" providerId="ADAL" clId="{D66E5850-7407-4354-B2BA-F1F9A070368E}" dt="2023-06-13T06:22:17.384" v="193"/>
          <ac:spMkLst>
            <pc:docMk/>
            <pc:sldMk cId="3799749554" sldId="301"/>
            <ac:spMk id="31" creationId="{95712C8D-157C-4EF1-B565-889F5684F1BA}"/>
          </ac:spMkLst>
        </pc:spChg>
        <pc:spChg chg="mod">
          <ac:chgData name="Yumiko Aibara  粟飯原 由美子" userId="832b96b9-2868-4cf5-b30f-ec1f455fe83f" providerId="ADAL" clId="{D66E5850-7407-4354-B2BA-F1F9A070368E}" dt="2023-06-13T06:22:41.841" v="194"/>
          <ac:spMkLst>
            <pc:docMk/>
            <pc:sldMk cId="3799749554" sldId="301"/>
            <ac:spMk id="32" creationId="{188B3941-E817-44DE-8D5A-DCA0DAB61823}"/>
          </ac:spMkLst>
        </pc:spChg>
        <pc:spChg chg="mod">
          <ac:chgData name="Yumiko Aibara  粟飯原 由美子" userId="832b96b9-2868-4cf5-b30f-ec1f455fe83f" providerId="ADAL" clId="{D66E5850-7407-4354-B2BA-F1F9A070368E}" dt="2023-06-13T06:23:05.598" v="195"/>
          <ac:spMkLst>
            <pc:docMk/>
            <pc:sldMk cId="3799749554" sldId="301"/>
            <ac:spMk id="33" creationId="{20613223-43E0-4B37-AFB8-C0C5F47750A5}"/>
          </ac:spMkLst>
        </pc:spChg>
        <pc:spChg chg="mod">
          <ac:chgData name="Yumiko Aibara  粟飯原 由美子" userId="832b96b9-2868-4cf5-b30f-ec1f455fe83f" providerId="ADAL" clId="{D66E5850-7407-4354-B2BA-F1F9A070368E}" dt="2023-06-13T06:23:47.880" v="198" actId="27636"/>
          <ac:spMkLst>
            <pc:docMk/>
            <pc:sldMk cId="3799749554" sldId="301"/>
            <ac:spMk id="34" creationId="{3C4E060E-0CFB-411A-B226-CDA349703288}"/>
          </ac:spMkLst>
        </pc:spChg>
      </pc:sldChg>
      <pc:sldChg chg="modSp mod">
        <pc:chgData name="Yumiko Aibara  粟飯原 由美子" userId="832b96b9-2868-4cf5-b30f-ec1f455fe83f" providerId="ADAL" clId="{D66E5850-7407-4354-B2BA-F1F9A070368E}" dt="2023-06-13T07:26:58.655" v="1140" actId="20577"/>
        <pc:sldMkLst>
          <pc:docMk/>
          <pc:sldMk cId="2944209070" sldId="302"/>
        </pc:sldMkLst>
        <pc:spChg chg="mod">
          <ac:chgData name="Yumiko Aibara  粟飯原 由美子" userId="832b96b9-2868-4cf5-b30f-ec1f455fe83f" providerId="ADAL" clId="{D66E5850-7407-4354-B2BA-F1F9A070368E}" dt="2023-06-13T07:15:11.471" v="914" actId="20577"/>
          <ac:spMkLst>
            <pc:docMk/>
            <pc:sldMk cId="2944209070" sldId="302"/>
            <ac:spMk id="3" creationId="{FFD046CD-889C-4A2E-8DC3-BED5C7901EA2}"/>
          </ac:spMkLst>
        </pc:spChg>
        <pc:spChg chg="mod">
          <ac:chgData name="Yumiko Aibara  粟飯原 由美子" userId="832b96b9-2868-4cf5-b30f-ec1f455fe83f" providerId="ADAL" clId="{D66E5850-7407-4354-B2BA-F1F9A070368E}" dt="2023-06-13T07:26:58.655" v="1140" actId="20577"/>
          <ac:spMkLst>
            <pc:docMk/>
            <pc:sldMk cId="2944209070" sldId="302"/>
            <ac:spMk id="4" creationId="{7D8E0C3E-549F-4B12-BC1D-70D49FDEE3EB}"/>
          </ac:spMkLst>
        </pc:spChg>
      </pc:sldChg>
      <pc:sldChg chg="modSp mod">
        <pc:chgData name="Yumiko Aibara  粟飯原 由美子" userId="832b96b9-2868-4cf5-b30f-ec1f455fe83f" providerId="ADAL" clId="{D66E5850-7407-4354-B2BA-F1F9A070368E}" dt="2023-06-13T07:23:00.692" v="1096" actId="20577"/>
        <pc:sldMkLst>
          <pc:docMk/>
          <pc:sldMk cId="1173195108" sldId="303"/>
        </pc:sldMkLst>
        <pc:spChg chg="mod">
          <ac:chgData name="Yumiko Aibara  粟飯原 由美子" userId="832b96b9-2868-4cf5-b30f-ec1f455fe83f" providerId="ADAL" clId="{D66E5850-7407-4354-B2BA-F1F9A070368E}" dt="2023-06-13T07:22:29.149" v="1078" actId="403"/>
          <ac:spMkLst>
            <pc:docMk/>
            <pc:sldMk cId="1173195108" sldId="303"/>
            <ac:spMk id="5" creationId="{33C7831C-5C8A-4D10-8B69-B54C753E23A1}"/>
          </ac:spMkLst>
        </pc:spChg>
        <pc:spChg chg="mod">
          <ac:chgData name="Yumiko Aibara  粟飯原 由美子" userId="832b96b9-2868-4cf5-b30f-ec1f455fe83f" providerId="ADAL" clId="{D66E5850-7407-4354-B2BA-F1F9A070368E}" dt="2023-06-13T07:23:00.692" v="1096" actId="20577"/>
          <ac:spMkLst>
            <pc:docMk/>
            <pc:sldMk cId="1173195108" sldId="303"/>
            <ac:spMk id="6" creationId="{D82BF507-75ED-4F09-959F-8E0854B6033A}"/>
          </ac:spMkLst>
        </pc:spChg>
      </pc:sldChg>
      <pc:sldChg chg="modSp mod">
        <pc:chgData name="Yumiko Aibara  粟飯原 由美子" userId="832b96b9-2868-4cf5-b30f-ec1f455fe83f" providerId="ADAL" clId="{D66E5850-7407-4354-B2BA-F1F9A070368E}" dt="2023-06-13T06:14:24.004" v="127"/>
        <pc:sldMkLst>
          <pc:docMk/>
          <pc:sldMk cId="2876932768" sldId="305"/>
        </pc:sldMkLst>
        <pc:spChg chg="mod">
          <ac:chgData name="Yumiko Aibara  粟飯原 由美子" userId="832b96b9-2868-4cf5-b30f-ec1f455fe83f" providerId="ADAL" clId="{D66E5850-7407-4354-B2BA-F1F9A070368E}" dt="2023-06-13T06:03:56.932" v="33" actId="20577"/>
          <ac:spMkLst>
            <pc:docMk/>
            <pc:sldMk cId="2876932768" sldId="305"/>
            <ac:spMk id="2" creationId="{2B52652F-B9CA-88B0-83F5-9146B74D2A10}"/>
          </ac:spMkLst>
        </pc:spChg>
        <pc:spChg chg="mod">
          <ac:chgData name="Yumiko Aibara  粟飯原 由美子" userId="832b96b9-2868-4cf5-b30f-ec1f455fe83f" providerId="ADAL" clId="{D66E5850-7407-4354-B2BA-F1F9A070368E}" dt="2023-06-13T06:14:24.004" v="127"/>
          <ac:spMkLst>
            <pc:docMk/>
            <pc:sldMk cId="2876932768" sldId="305"/>
            <ac:spMk id="6" creationId="{D61EE8A1-A6BC-A5C6-3342-74E14F7812E2}"/>
          </ac:spMkLst>
        </pc:spChg>
      </pc:sldChg>
      <pc:sldChg chg="modSp mod">
        <pc:chgData name="Yumiko Aibara  粟飯原 由美子" userId="832b96b9-2868-4cf5-b30f-ec1f455fe83f" providerId="ADAL" clId="{D66E5850-7407-4354-B2BA-F1F9A070368E}" dt="2023-06-13T07:22:14.304" v="1075" actId="27636"/>
        <pc:sldMkLst>
          <pc:docMk/>
          <pc:sldMk cId="710463825" sldId="306"/>
        </pc:sldMkLst>
        <pc:spChg chg="mod">
          <ac:chgData name="Yumiko Aibara  粟飯原 由美子" userId="832b96b9-2868-4cf5-b30f-ec1f455fe83f" providerId="ADAL" clId="{D66E5850-7407-4354-B2BA-F1F9A070368E}" dt="2023-06-13T07:22:14.304" v="1075" actId="27636"/>
          <ac:spMkLst>
            <pc:docMk/>
            <pc:sldMk cId="710463825" sldId="306"/>
            <ac:spMk id="6" creationId="{FC896B30-185A-2F13-4D65-6335207614A5}"/>
          </ac:spMkLst>
        </pc:spChg>
      </pc:sldChg>
      <pc:sldChg chg="modSp mod">
        <pc:chgData name="Yumiko Aibara  粟飯原 由美子" userId="832b96b9-2868-4cf5-b30f-ec1f455fe83f" providerId="ADAL" clId="{D66E5850-7407-4354-B2BA-F1F9A070368E}" dt="2023-06-13T07:28:05.959" v="1147" actId="207"/>
        <pc:sldMkLst>
          <pc:docMk/>
          <pc:sldMk cId="3426211662" sldId="325"/>
        </pc:sldMkLst>
        <pc:spChg chg="mod">
          <ac:chgData name="Yumiko Aibara  粟飯原 由美子" userId="832b96b9-2868-4cf5-b30f-ec1f455fe83f" providerId="ADAL" clId="{D66E5850-7407-4354-B2BA-F1F9A070368E}" dt="2023-06-13T07:27:29.240" v="1141" actId="207"/>
          <ac:spMkLst>
            <pc:docMk/>
            <pc:sldMk cId="3426211662" sldId="325"/>
            <ac:spMk id="10" creationId="{62677AAD-5FA9-3855-52D0-AEF32DA46831}"/>
          </ac:spMkLst>
        </pc:spChg>
        <pc:spChg chg="mod">
          <ac:chgData name="Yumiko Aibara  粟飯原 由美子" userId="832b96b9-2868-4cf5-b30f-ec1f455fe83f" providerId="ADAL" clId="{D66E5850-7407-4354-B2BA-F1F9A070368E}" dt="2023-06-13T07:28:01.712" v="1146" actId="207"/>
          <ac:spMkLst>
            <pc:docMk/>
            <pc:sldMk cId="3426211662" sldId="325"/>
            <ac:spMk id="12" creationId="{000D7571-6DED-B566-ED6E-64E38187DB23}"/>
          </ac:spMkLst>
        </pc:spChg>
        <pc:spChg chg="mod">
          <ac:chgData name="Yumiko Aibara  粟飯原 由美子" userId="832b96b9-2868-4cf5-b30f-ec1f455fe83f" providerId="ADAL" clId="{D66E5850-7407-4354-B2BA-F1F9A070368E}" dt="2023-06-13T07:28:05.959" v="1147" actId="207"/>
          <ac:spMkLst>
            <pc:docMk/>
            <pc:sldMk cId="3426211662" sldId="325"/>
            <ac:spMk id="13" creationId="{D6DAF2AC-A1DB-35DD-742A-AC52A808B7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6/30/2023</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6/30/2023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JK</a:t>
            </a:r>
            <a:r>
              <a:rPr kumimoji="1" lang="ja-JP" altLang="en-US" dirty="0"/>
              <a:t>は、成人男性と未成年の女子高生を結びつける出会い系サービスや、強制的なポルノ操作を行っています。</a:t>
            </a:r>
          </a:p>
        </p:txBody>
      </p:sp>
      <p:sp>
        <p:nvSpPr>
          <p:cNvPr id="4" name="スライド番号プレースホルダー 3"/>
          <p:cNvSpPr>
            <a:spLocks noGrp="1"/>
          </p:cNvSpPr>
          <p:nvPr>
            <p:ph type="sldNum" sz="quarter" idx="5"/>
          </p:nvPr>
        </p:nvSpPr>
        <p:spPr/>
        <p:txBody>
          <a:bodyPr/>
          <a:lstStyle/>
          <a:p>
            <a:fld id="{ED84851D-29F3-48CF-8FA7-D83D3C5701C9}" type="slidenum">
              <a:rPr lang="en-US" smtClean="0"/>
              <a:t>12</a:t>
            </a:fld>
            <a:endParaRPr lang="en-US"/>
          </a:p>
        </p:txBody>
      </p:sp>
    </p:spTree>
    <p:extLst>
      <p:ext uri="{BB962C8B-B14F-4D97-AF65-F5344CB8AC3E}">
        <p14:creationId xmlns:p14="http://schemas.microsoft.com/office/powerpoint/2010/main" val="123625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34</a:t>
            </a:r>
            <a:r>
              <a:rPr kumimoji="1" lang="ja-JP" altLang="en-US" dirty="0"/>
              <a:t>歳のウィシュマは、</a:t>
            </a:r>
            <a:r>
              <a:rPr kumimoji="1" lang="en-US" altLang="ja-JP" dirty="0"/>
              <a:t>(</a:t>
            </a:r>
            <a:r>
              <a:rPr kumimoji="1" lang="ja-JP" altLang="en-US" dirty="0"/>
              <a:t>名古屋</a:t>
            </a:r>
            <a:r>
              <a:rPr kumimoji="1" lang="en-US" altLang="ja-JP" dirty="0"/>
              <a:t>)</a:t>
            </a:r>
            <a:r>
              <a:rPr kumimoji="1" lang="ja-JP" altLang="en-US" dirty="0"/>
              <a:t>出入国在留管理局に拘留中に死亡した。</a:t>
            </a:r>
          </a:p>
        </p:txBody>
      </p:sp>
      <p:sp>
        <p:nvSpPr>
          <p:cNvPr id="4" name="スライド番号プレースホルダー 3"/>
          <p:cNvSpPr>
            <a:spLocks noGrp="1"/>
          </p:cNvSpPr>
          <p:nvPr>
            <p:ph type="sldNum" sz="quarter" idx="5"/>
          </p:nvPr>
        </p:nvSpPr>
        <p:spPr/>
        <p:txBody>
          <a:bodyPr/>
          <a:lstStyle/>
          <a:p>
            <a:fld id="{ED84851D-29F3-48CF-8FA7-D83D3C5701C9}" type="slidenum">
              <a:rPr lang="en-US" smtClean="0"/>
              <a:t>13</a:t>
            </a:fld>
            <a:endParaRPr lang="en-US"/>
          </a:p>
        </p:txBody>
      </p:sp>
    </p:spTree>
    <p:extLst>
      <p:ext uri="{BB962C8B-B14F-4D97-AF65-F5344CB8AC3E}">
        <p14:creationId xmlns:p14="http://schemas.microsoft.com/office/powerpoint/2010/main" val="338363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34</a:t>
            </a:r>
            <a:r>
              <a:rPr kumimoji="1" lang="ja-JP" altLang="en-US" dirty="0"/>
              <a:t>歳のウィシュマは、</a:t>
            </a:r>
            <a:r>
              <a:rPr kumimoji="1" lang="en-US" altLang="ja-JP" dirty="0"/>
              <a:t>(</a:t>
            </a:r>
            <a:r>
              <a:rPr kumimoji="1" lang="ja-JP" altLang="en-US" dirty="0"/>
              <a:t>名古屋</a:t>
            </a:r>
            <a:r>
              <a:rPr kumimoji="1" lang="en-US" altLang="ja-JP" dirty="0"/>
              <a:t>)</a:t>
            </a:r>
            <a:r>
              <a:rPr kumimoji="1" lang="ja-JP" altLang="en-US" dirty="0"/>
              <a:t>出入国在留管理局に拘留中に死亡した。</a:t>
            </a:r>
          </a:p>
        </p:txBody>
      </p:sp>
      <p:sp>
        <p:nvSpPr>
          <p:cNvPr id="4" name="スライド番号プレースホルダー 3"/>
          <p:cNvSpPr>
            <a:spLocks noGrp="1"/>
          </p:cNvSpPr>
          <p:nvPr>
            <p:ph type="sldNum" sz="quarter" idx="5"/>
          </p:nvPr>
        </p:nvSpPr>
        <p:spPr/>
        <p:txBody>
          <a:bodyPr/>
          <a:lstStyle/>
          <a:p>
            <a:fld id="{ED84851D-29F3-48CF-8FA7-D83D3C5701C9}" type="slidenum">
              <a:rPr lang="en-US" smtClean="0"/>
              <a:t>18</a:t>
            </a:fld>
            <a:endParaRPr lang="en-US"/>
          </a:p>
        </p:txBody>
      </p:sp>
    </p:spTree>
    <p:extLst>
      <p:ext uri="{BB962C8B-B14F-4D97-AF65-F5344CB8AC3E}">
        <p14:creationId xmlns:p14="http://schemas.microsoft.com/office/powerpoint/2010/main" val="226944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375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916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920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A3A46D-55E4-D44E-62E4-CA102D277FA8}"/>
              </a:ext>
            </a:extLst>
          </p:cNvPr>
          <p:cNvSpPr>
            <a:spLocks noGrp="1"/>
          </p:cNvSpPr>
          <p:nvPr>
            <p:ph type="title"/>
          </p:nvPr>
        </p:nvSpPr>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C80941-BC0F-7E68-0F45-6712B7FA119C}"/>
              </a:ext>
            </a:extLst>
          </p:cNvPr>
          <p:cNvSpPr>
            <a:spLocks noGrp="1"/>
          </p:cNvSpPr>
          <p:nvPr>
            <p:ph type="body"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4B014D-D13C-2EC1-F652-E018E817B641}"/>
              </a:ext>
            </a:extLst>
          </p:cNvPr>
          <p:cNvSpPr>
            <a:spLocks noGrp="1"/>
          </p:cNvSpPr>
          <p:nvPr>
            <p:ph type="dt" sz="half" idx="10"/>
          </p:nvPr>
        </p:nvSpPr>
        <p:spPr/>
        <p:txBody>
          <a:bodyPr/>
          <a:lstStyle/>
          <a:p>
            <a:fld id="{9ABA2115-B7F7-4844-B2DB-AB8C76D942DE}" type="datetimeFigureOut">
              <a:rPr kumimoji="1" lang="ja-JP" altLang="en-US" smtClean="0"/>
              <a:t>2023/6/30</a:t>
            </a:fld>
            <a:endParaRPr kumimoji="1" lang="ja-JP" altLang="en-US"/>
          </a:p>
        </p:txBody>
      </p:sp>
      <p:sp>
        <p:nvSpPr>
          <p:cNvPr id="5" name="フッター プレースホルダー 4">
            <a:extLst>
              <a:ext uri="{FF2B5EF4-FFF2-40B4-BE49-F238E27FC236}">
                <a16:creationId xmlns:a16="http://schemas.microsoft.com/office/drawing/2014/main" id="{91B98815-1FCB-C929-92E9-56CBA8D900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C81558-1357-FBEC-EEBF-2665BB14D482}"/>
              </a:ext>
            </a:extLst>
          </p:cNvPr>
          <p:cNvSpPr>
            <a:spLocks noGrp="1"/>
          </p:cNvSpPr>
          <p:nvPr>
            <p:ph type="sldNum" sz="quarter" idx="12"/>
          </p:nvPr>
        </p:nvSpPr>
        <p:spPr/>
        <p:txBody>
          <a:bodyPr/>
          <a:lstStyle/>
          <a:p>
            <a:fld id="{569AD5F5-F25A-43DB-B454-2B9225D6A545}" type="slidenum">
              <a:rPr kumimoji="1" lang="ja-JP" altLang="en-US" smtClean="0"/>
              <a:t>‹#›</a:t>
            </a:fld>
            <a:endParaRPr kumimoji="1" lang="ja-JP" altLang="en-US"/>
          </a:p>
        </p:txBody>
      </p:sp>
    </p:spTree>
    <p:extLst>
      <p:ext uri="{BB962C8B-B14F-4D97-AF65-F5344CB8AC3E}">
        <p14:creationId xmlns:p14="http://schemas.microsoft.com/office/powerpoint/2010/main" val="109030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49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8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999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855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843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923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684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3FA381-5A7D-4660-957F-580E89B0C01B}" type="datetimeFigureOut">
              <a:rPr lang="ja-JP" altLang="en-US" smtClean="0">
                <a:solidFill>
                  <a:prstClr val="black">
                    <a:tint val="75000"/>
                  </a:prstClr>
                </a:solidFill>
              </a:rPr>
              <a:pPr/>
              <a:t>2023/6/30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923C582-6D50-416A-8A4F-CAE7F41BD6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083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FA381-5A7D-4660-957F-580E89B0C01B}" type="datetimeFigureOut">
              <a:rPr kumimoji="1" lang="ja-JP" altLang="en-US" smtClean="0">
                <a:solidFill>
                  <a:prstClr val="black">
                    <a:tint val="75000"/>
                  </a:prstClr>
                </a:solidFill>
              </a:rPr>
              <a:pPr/>
              <a:t>2023/6/30</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3C582-6D50-416A-8A4F-CAE7F41BD6A9}"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8368161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PXvvYzRAlrA?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jnatip.net/" TargetMode="External"/><Relationship Id="rId7" Type="http://schemas.openxmlformats.org/officeDocument/2006/relationships/hyperlink" Target="https://www.facebook.com/arata.sakamoto.942"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kyofukai.jp/" TargetMode="External"/><Relationship Id="rId5" Type="http://schemas.openxmlformats.org/officeDocument/2006/relationships/hyperlink" Target="https://notforsalejapan.org/activities" TargetMode="External"/><Relationship Id="rId4" Type="http://schemas.openxmlformats.org/officeDocument/2006/relationships/hyperlink" Target="mailto:info@goZOE.j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DF1B60-6CDD-F03A-E1E8-3D8EB54E8CAC}"/>
              </a:ext>
            </a:extLst>
          </p:cNvPr>
          <p:cNvSpPr>
            <a:spLocks noGrp="1"/>
          </p:cNvSpPr>
          <p:nvPr>
            <p:ph type="title"/>
          </p:nvPr>
        </p:nvSpPr>
        <p:spPr>
          <a:xfrm>
            <a:off x="123825" y="274638"/>
            <a:ext cx="11772900" cy="6583362"/>
          </a:xfrm>
        </p:spPr>
        <p:txBody>
          <a:bodyPr>
            <a:normAutofit/>
          </a:bodyPr>
          <a:lstStyle/>
          <a:p>
            <a:br>
              <a:rPr kumimoji="1" lang="en-US" altLang="ja-JP" sz="4800" dirty="0">
                <a:solidFill>
                  <a:schemeClr val="bg2"/>
                </a:solidFill>
              </a:rPr>
            </a:br>
            <a:br>
              <a:rPr kumimoji="1" lang="en-US" altLang="ja-JP" sz="4800" dirty="0">
                <a:solidFill>
                  <a:schemeClr val="bg2"/>
                </a:solidFill>
              </a:rPr>
            </a:br>
            <a:br>
              <a:rPr kumimoji="1" lang="en-US" altLang="ja-JP" sz="4800" dirty="0">
                <a:solidFill>
                  <a:schemeClr val="bg2"/>
                </a:solidFill>
              </a:rPr>
            </a:br>
            <a:r>
              <a:rPr kumimoji="1" lang="ja-JP" altLang="en-US" sz="4800" dirty="0">
                <a:solidFill>
                  <a:schemeClr val="bg2"/>
                </a:solidFill>
              </a:rPr>
              <a:t>～国際人権と</a:t>
            </a:r>
            <a:r>
              <a:rPr kumimoji="1" lang="en-US" altLang="ja-JP" sz="4800" dirty="0">
                <a:solidFill>
                  <a:schemeClr val="bg2"/>
                </a:solidFill>
              </a:rPr>
              <a:t>SDG</a:t>
            </a:r>
            <a:r>
              <a:rPr kumimoji="1" lang="ja-JP" altLang="en-US" sz="4800" dirty="0">
                <a:solidFill>
                  <a:schemeClr val="bg2"/>
                </a:solidFill>
              </a:rPr>
              <a:t>ｓの視点から</a:t>
            </a:r>
            <a:br>
              <a:rPr kumimoji="1" lang="en-US" altLang="ja-JP" sz="4800" dirty="0">
                <a:solidFill>
                  <a:schemeClr val="bg2"/>
                </a:solidFill>
              </a:rPr>
            </a:br>
            <a:r>
              <a:rPr kumimoji="1" lang="ja-JP" altLang="en-US" sz="4800" dirty="0">
                <a:solidFill>
                  <a:schemeClr val="bg2"/>
                </a:solidFill>
              </a:rPr>
              <a:t>人身取引防止を目指して～</a:t>
            </a:r>
            <a:br>
              <a:rPr kumimoji="1" lang="en-US" altLang="ja-JP" sz="4800" dirty="0">
                <a:solidFill>
                  <a:schemeClr val="bg2"/>
                </a:solidFill>
              </a:rPr>
            </a:br>
            <a:br>
              <a:rPr kumimoji="1" lang="en-US" altLang="ja-JP" sz="4800" dirty="0">
                <a:solidFill>
                  <a:schemeClr val="bg2"/>
                </a:solidFill>
              </a:rPr>
            </a:br>
            <a:r>
              <a:rPr kumimoji="1" lang="ja-JP" altLang="en-US" sz="4000" dirty="0">
                <a:solidFill>
                  <a:schemeClr val="bg2"/>
                </a:solidFill>
              </a:rPr>
              <a:t>発題者：救世軍人身取引対策室　　石川節子</a:t>
            </a:r>
            <a:endParaRPr kumimoji="1" lang="ja-JP" altLang="en-US" sz="4800" dirty="0">
              <a:solidFill>
                <a:schemeClr val="bg2"/>
              </a:solidFill>
            </a:endParaRPr>
          </a:p>
        </p:txBody>
      </p:sp>
      <p:sp>
        <p:nvSpPr>
          <p:cNvPr id="4" name="正方形/長方形 3">
            <a:extLst>
              <a:ext uri="{FF2B5EF4-FFF2-40B4-BE49-F238E27FC236}">
                <a16:creationId xmlns:a16="http://schemas.microsoft.com/office/drawing/2014/main" id="{EAE70D94-2107-A01D-724D-F91C651F3DCC}"/>
              </a:ext>
            </a:extLst>
          </p:cNvPr>
          <p:cNvSpPr/>
          <p:nvPr/>
        </p:nvSpPr>
        <p:spPr>
          <a:xfrm>
            <a:off x="2072640" y="642394"/>
            <a:ext cx="9701695" cy="1938992"/>
          </a:xfrm>
          <a:prstGeom prst="rect">
            <a:avLst/>
          </a:prstGeom>
          <a:solidFill>
            <a:srgbClr val="0070C0"/>
          </a:solidFill>
        </p:spPr>
        <p:txBody>
          <a:bodyPr wrap="none" lIns="91440" tIns="45720" rIns="91440" bIns="45720">
            <a:spAutoFit/>
          </a:bodyPr>
          <a:lstStyle/>
          <a:p>
            <a:r>
              <a:rPr lang="ja-JP" altLang="en-US" sz="6000" b="1" cap="none" spc="0" dirty="0">
                <a:ln w="22225">
                  <a:solidFill>
                    <a:schemeClr val="accent2"/>
                  </a:solidFill>
                  <a:prstDash val="solid"/>
                </a:ln>
                <a:solidFill>
                  <a:schemeClr val="accent2">
                    <a:lumMod val="40000"/>
                    <a:lumOff val="60000"/>
                  </a:schemeClr>
                </a:solidFill>
                <a:effectLst/>
              </a:rPr>
              <a:t>宗教者として</a:t>
            </a:r>
            <a:br>
              <a:rPr lang="en-US" altLang="ja-JP" sz="6000" b="1" cap="none" spc="0" dirty="0">
                <a:ln w="22225">
                  <a:solidFill>
                    <a:schemeClr val="accent2"/>
                  </a:solidFill>
                  <a:prstDash val="solid"/>
                </a:ln>
                <a:solidFill>
                  <a:schemeClr val="accent2">
                    <a:lumMod val="40000"/>
                    <a:lumOff val="60000"/>
                  </a:schemeClr>
                </a:solidFill>
                <a:effectLst/>
              </a:rPr>
            </a:br>
            <a:r>
              <a:rPr lang="ja-JP" altLang="en-US" sz="6000" b="1" cap="none" spc="0" dirty="0">
                <a:ln w="22225">
                  <a:solidFill>
                    <a:schemeClr val="accent2"/>
                  </a:solidFill>
                  <a:prstDash val="solid"/>
                </a:ln>
                <a:solidFill>
                  <a:schemeClr val="accent2">
                    <a:lumMod val="40000"/>
                    <a:lumOff val="60000"/>
                  </a:schemeClr>
                </a:solidFill>
                <a:effectLst/>
              </a:rPr>
              <a:t>いのちの尊厳について考える</a:t>
            </a:r>
          </a:p>
        </p:txBody>
      </p:sp>
      <p:pic>
        <p:nvPicPr>
          <p:cNvPr id="3" name="図 2">
            <a:extLst>
              <a:ext uri="{FF2B5EF4-FFF2-40B4-BE49-F238E27FC236}">
                <a16:creationId xmlns:a16="http://schemas.microsoft.com/office/drawing/2014/main" id="{9A01A96C-EB43-D510-0602-3F7177FC15D8}"/>
              </a:ext>
            </a:extLst>
          </p:cNvPr>
          <p:cNvPicPr>
            <a:picLocks noChangeAspect="1"/>
          </p:cNvPicPr>
          <p:nvPr/>
        </p:nvPicPr>
        <p:blipFill>
          <a:blip r:embed="rId2"/>
          <a:stretch>
            <a:fillRect/>
          </a:stretch>
        </p:blipFill>
        <p:spPr>
          <a:xfrm>
            <a:off x="491423" y="606505"/>
            <a:ext cx="1581217" cy="1974881"/>
          </a:xfrm>
          <a:prstGeom prst="rect">
            <a:avLst/>
          </a:prstGeom>
        </p:spPr>
      </p:pic>
    </p:spTree>
    <p:extLst>
      <p:ext uri="{BB962C8B-B14F-4D97-AF65-F5344CB8AC3E}">
        <p14:creationId xmlns:p14="http://schemas.microsoft.com/office/powerpoint/2010/main" val="117107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716B926-74CE-4991-D375-CE4E1CDC1EF1}"/>
              </a:ext>
            </a:extLst>
          </p:cNvPr>
          <p:cNvPicPr>
            <a:picLocks noChangeAspect="1"/>
          </p:cNvPicPr>
          <p:nvPr/>
        </p:nvPicPr>
        <p:blipFill>
          <a:blip r:embed="rId2"/>
          <a:stretch>
            <a:fillRect/>
          </a:stretch>
        </p:blipFill>
        <p:spPr>
          <a:xfrm>
            <a:off x="0" y="66124"/>
            <a:ext cx="12192000" cy="6725752"/>
          </a:xfrm>
          <a:prstGeom prst="rect">
            <a:avLst/>
          </a:prstGeom>
        </p:spPr>
      </p:pic>
      <p:sp>
        <p:nvSpPr>
          <p:cNvPr id="8" name="タイトル 1">
            <a:extLst>
              <a:ext uri="{FF2B5EF4-FFF2-40B4-BE49-F238E27FC236}">
                <a16:creationId xmlns:a16="http://schemas.microsoft.com/office/drawing/2014/main" id="{20A917F7-C82F-180B-88A6-1616261F26FE}"/>
              </a:ext>
            </a:extLst>
          </p:cNvPr>
          <p:cNvSpPr>
            <a:spLocks noGrp="1"/>
          </p:cNvSpPr>
          <p:nvPr>
            <p:ph type="title"/>
          </p:nvPr>
        </p:nvSpPr>
        <p:spPr>
          <a:xfrm>
            <a:off x="2647950" y="1073725"/>
            <a:ext cx="5895975" cy="783650"/>
          </a:xfrm>
        </p:spPr>
        <p:txBody>
          <a:bodyPr vert="horz" lIns="91440" tIns="45720" rIns="91440" bIns="45720" rtlCol="0" anchor="ctr">
            <a:normAutofit/>
          </a:bodyPr>
          <a:lstStyle/>
          <a:p>
            <a:pPr>
              <a:lnSpc>
                <a:spcPct val="90000"/>
              </a:lnSpc>
            </a:pPr>
            <a:r>
              <a:rPr kumimoji="1" lang="ja-JP" altLang="en-US" sz="3200" b="1" kern="1200" dirty="0">
                <a:solidFill>
                  <a:schemeClr val="accent1"/>
                </a:solidFill>
                <a:latin typeface="+mj-lt"/>
                <a:ea typeface="+mj-ea"/>
                <a:cs typeface="+mj-cs"/>
              </a:rPr>
              <a:t>南太平洋及び東アジア地域</a:t>
            </a:r>
          </a:p>
        </p:txBody>
      </p:sp>
      <p:pic>
        <p:nvPicPr>
          <p:cNvPr id="9" name="図 8">
            <a:extLst>
              <a:ext uri="{FF2B5EF4-FFF2-40B4-BE49-F238E27FC236}">
                <a16:creationId xmlns:a16="http://schemas.microsoft.com/office/drawing/2014/main" id="{C3779FB2-97F2-0A83-E227-5C06637A3FE5}"/>
              </a:ext>
            </a:extLst>
          </p:cNvPr>
          <p:cNvPicPr>
            <a:picLocks noChangeAspect="1"/>
          </p:cNvPicPr>
          <p:nvPr/>
        </p:nvPicPr>
        <p:blipFill>
          <a:blip r:embed="rId3"/>
          <a:stretch>
            <a:fillRect/>
          </a:stretch>
        </p:blipFill>
        <p:spPr>
          <a:xfrm>
            <a:off x="371725" y="1734005"/>
            <a:ext cx="5724275" cy="4914900"/>
          </a:xfrm>
          <a:prstGeom prst="rect">
            <a:avLst/>
          </a:prstGeom>
        </p:spPr>
      </p:pic>
      <p:pic>
        <p:nvPicPr>
          <p:cNvPr id="10" name="図 9">
            <a:extLst>
              <a:ext uri="{FF2B5EF4-FFF2-40B4-BE49-F238E27FC236}">
                <a16:creationId xmlns:a16="http://schemas.microsoft.com/office/drawing/2014/main" id="{E90AC707-2880-CFF7-07CD-540F84FF0440}"/>
              </a:ext>
            </a:extLst>
          </p:cNvPr>
          <p:cNvPicPr>
            <a:picLocks noChangeAspect="1"/>
          </p:cNvPicPr>
          <p:nvPr/>
        </p:nvPicPr>
        <p:blipFill rotWithShape="1">
          <a:blip r:embed="rId4"/>
          <a:srcRect l="12787" r="12783"/>
          <a:stretch/>
        </p:blipFill>
        <p:spPr>
          <a:xfrm>
            <a:off x="6324600" y="3117178"/>
            <a:ext cx="4962525" cy="3531727"/>
          </a:xfrm>
          <a:prstGeom prst="rect">
            <a:avLst/>
          </a:prstGeom>
        </p:spPr>
      </p:pic>
    </p:spTree>
    <p:extLst>
      <p:ext uri="{BB962C8B-B14F-4D97-AF65-F5344CB8AC3E}">
        <p14:creationId xmlns:p14="http://schemas.microsoft.com/office/powerpoint/2010/main" val="904572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CF926-FF93-41C5-97C4-6F46E9732865}"/>
              </a:ext>
            </a:extLst>
          </p:cNvPr>
          <p:cNvSpPr>
            <a:spLocks noGrp="1"/>
          </p:cNvSpPr>
          <p:nvPr>
            <p:ph type="title"/>
          </p:nvPr>
        </p:nvSpPr>
        <p:spPr/>
        <p:txBody>
          <a:bodyPr/>
          <a:lstStyle/>
          <a:p>
            <a:endParaRPr kumimoji="1" lang="ja-JP" altLang="en-US"/>
          </a:p>
        </p:txBody>
      </p:sp>
      <p:pic>
        <p:nvPicPr>
          <p:cNvPr id="4" name="オンライン メディア 3" title="Mercy's Story - Unseen Promise">
            <a:hlinkClick r:id="" action="ppaction://media"/>
            <a:extLst>
              <a:ext uri="{FF2B5EF4-FFF2-40B4-BE49-F238E27FC236}">
                <a16:creationId xmlns:a16="http://schemas.microsoft.com/office/drawing/2014/main" id="{526F36FE-6A17-0144-BF2B-DE421F704EF0}"/>
              </a:ext>
            </a:extLst>
          </p:cNvPr>
          <p:cNvPicPr>
            <a:picLocks noGrp="1" noRot="1" noChangeAspect="1"/>
          </p:cNvPicPr>
          <p:nvPr>
            <p:ph idx="1"/>
            <a:videoFile r:link="rId1"/>
          </p:nvPr>
        </p:nvPicPr>
        <p:blipFill>
          <a:blip r:embed="rId3"/>
          <a:stretch>
            <a:fillRect/>
          </a:stretch>
        </p:blipFill>
        <p:spPr>
          <a:xfrm>
            <a:off x="748481" y="407641"/>
            <a:ext cx="10930440" cy="6175721"/>
          </a:xfrm>
          <a:prstGeom prst="rect">
            <a:avLst/>
          </a:prstGeom>
        </p:spPr>
      </p:pic>
    </p:spTree>
    <p:extLst>
      <p:ext uri="{BB962C8B-B14F-4D97-AF65-F5344CB8AC3E}">
        <p14:creationId xmlns:p14="http://schemas.microsoft.com/office/powerpoint/2010/main" val="85624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FEE9A921-6E90-1BA6-6F36-568D9ED834B5}"/>
              </a:ext>
            </a:extLst>
          </p:cNvPr>
          <p:cNvPicPr>
            <a:picLocks noGrp="1" noChangeAspect="1"/>
          </p:cNvPicPr>
          <p:nvPr>
            <p:ph idx="1"/>
          </p:nvPr>
        </p:nvPicPr>
        <p:blipFill rotWithShape="1">
          <a:blip r:embed="rId3"/>
          <a:srcRect r="1" b="1866"/>
          <a:stretch/>
        </p:blipFill>
        <p:spPr>
          <a:xfrm>
            <a:off x="-1" y="4665"/>
            <a:ext cx="12415269" cy="6853335"/>
          </a:xfrm>
          <a:prstGeom prst="rect">
            <a:avLst/>
          </a:prstGeom>
        </p:spPr>
      </p:pic>
      <p:sp>
        <p:nvSpPr>
          <p:cNvPr id="3" name="コンテンツ プレースホルダー 2">
            <a:extLst>
              <a:ext uri="{FF2B5EF4-FFF2-40B4-BE49-F238E27FC236}">
                <a16:creationId xmlns:a16="http://schemas.microsoft.com/office/drawing/2014/main" id="{0641AA51-FDD5-9072-0271-DEE2700E2F57}"/>
              </a:ext>
            </a:extLst>
          </p:cNvPr>
          <p:cNvSpPr txBox="1">
            <a:spLocks/>
          </p:cNvSpPr>
          <p:nvPr/>
        </p:nvSpPr>
        <p:spPr>
          <a:xfrm>
            <a:off x="966399" y="3542681"/>
            <a:ext cx="10705504" cy="3022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kumimoji="1" lang="ja-JP" altLang="en-US" sz="3200" b="1" dirty="0"/>
              <a:t>① 性的搾取と虐待、児童買春と（児童ポルノとデジタル性的虐待を含む）、自分の意思に反して性産業に従事すること。</a:t>
            </a:r>
            <a:endParaRPr kumimoji="1" lang="en-US" altLang="ja-JP" sz="3200" b="1" dirty="0"/>
          </a:p>
          <a:p>
            <a:pPr marL="0" indent="0">
              <a:lnSpc>
                <a:spcPct val="150000"/>
              </a:lnSpc>
              <a:buFont typeface="Arial" panose="020B0604020202020204" pitchFamily="34" charset="0"/>
              <a:buNone/>
            </a:pPr>
            <a:r>
              <a:rPr lang="ja-JP" altLang="en-US" sz="3200" b="1" dirty="0"/>
              <a:t>　　例）</a:t>
            </a:r>
            <a:r>
              <a:rPr lang="en-US" altLang="ja-JP" sz="3200" b="1" dirty="0"/>
              <a:t>JK</a:t>
            </a:r>
            <a:r>
              <a:rPr lang="ja-JP" altLang="en-US" sz="3200" b="1" dirty="0"/>
              <a:t>ビジネス</a:t>
            </a:r>
            <a:endParaRPr lang="en-US" altLang="ja-JP" sz="3200" b="1" dirty="0"/>
          </a:p>
          <a:p>
            <a:pPr marL="0" indent="0">
              <a:lnSpc>
                <a:spcPct val="150000"/>
              </a:lnSpc>
              <a:buFont typeface="Arial" panose="020B0604020202020204" pitchFamily="34" charset="0"/>
              <a:buNone/>
            </a:pPr>
            <a:endParaRPr kumimoji="1" lang="ja-JP" altLang="en-US" sz="2400" dirty="0"/>
          </a:p>
        </p:txBody>
      </p:sp>
      <p:sp>
        <p:nvSpPr>
          <p:cNvPr id="6" name="タイトル 5">
            <a:extLst>
              <a:ext uri="{FF2B5EF4-FFF2-40B4-BE49-F238E27FC236}">
                <a16:creationId xmlns:a16="http://schemas.microsoft.com/office/drawing/2014/main" id="{1D7D007A-349D-3B28-DA7C-A9CD448E8248}"/>
              </a:ext>
            </a:extLst>
          </p:cNvPr>
          <p:cNvSpPr>
            <a:spLocks noGrp="1"/>
          </p:cNvSpPr>
          <p:nvPr>
            <p:ph type="title"/>
          </p:nvPr>
        </p:nvSpPr>
        <p:spPr/>
        <p:txBody>
          <a:bodyPr/>
          <a:lstStyle/>
          <a:p>
            <a:endParaRPr lang="ja-JP" altLang="en-US"/>
          </a:p>
        </p:txBody>
      </p:sp>
      <p:pic>
        <p:nvPicPr>
          <p:cNvPr id="7" name="図 6">
            <a:extLst>
              <a:ext uri="{FF2B5EF4-FFF2-40B4-BE49-F238E27FC236}">
                <a16:creationId xmlns:a16="http://schemas.microsoft.com/office/drawing/2014/main" id="{30C904B1-C4B0-80E5-8F2F-BE3B9EC885C5}"/>
              </a:ext>
            </a:extLst>
          </p:cNvPr>
          <p:cNvPicPr>
            <a:picLocks noChangeAspect="1"/>
          </p:cNvPicPr>
          <p:nvPr/>
        </p:nvPicPr>
        <p:blipFill>
          <a:blip r:embed="rId4"/>
          <a:stretch>
            <a:fillRect/>
          </a:stretch>
        </p:blipFill>
        <p:spPr>
          <a:xfrm>
            <a:off x="854881" y="1687611"/>
            <a:ext cx="10705504" cy="1585097"/>
          </a:xfrm>
          <a:prstGeom prst="rect">
            <a:avLst/>
          </a:prstGeom>
        </p:spPr>
      </p:pic>
    </p:spTree>
    <p:extLst>
      <p:ext uri="{BB962C8B-B14F-4D97-AF65-F5344CB8AC3E}">
        <p14:creationId xmlns:p14="http://schemas.microsoft.com/office/powerpoint/2010/main" val="352425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FEE9A921-6E90-1BA6-6F36-568D9ED834B5}"/>
              </a:ext>
            </a:extLst>
          </p:cNvPr>
          <p:cNvPicPr>
            <a:picLocks noGrp="1" noChangeAspect="1"/>
          </p:cNvPicPr>
          <p:nvPr>
            <p:ph idx="1"/>
          </p:nvPr>
        </p:nvPicPr>
        <p:blipFill rotWithShape="1">
          <a:blip r:embed="rId3"/>
          <a:srcRect r="1" b="1866"/>
          <a:stretch/>
        </p:blipFill>
        <p:spPr>
          <a:xfrm>
            <a:off x="-1" y="0"/>
            <a:ext cx="12268423" cy="6858000"/>
          </a:xfrm>
          <a:prstGeom prst="rect">
            <a:avLst/>
          </a:prstGeom>
        </p:spPr>
      </p:pic>
      <p:sp>
        <p:nvSpPr>
          <p:cNvPr id="2" name="タイトル 1">
            <a:extLst>
              <a:ext uri="{FF2B5EF4-FFF2-40B4-BE49-F238E27FC236}">
                <a16:creationId xmlns:a16="http://schemas.microsoft.com/office/drawing/2014/main" id="{8F0BC593-E70D-EED0-BAEE-9FB391FA6B00}"/>
              </a:ext>
            </a:extLst>
          </p:cNvPr>
          <p:cNvSpPr>
            <a:spLocks noGrp="1"/>
          </p:cNvSpPr>
          <p:nvPr>
            <p:ph type="title"/>
          </p:nvPr>
        </p:nvSpPr>
        <p:spPr>
          <a:xfrm>
            <a:off x="895738" y="1609908"/>
            <a:ext cx="10458062" cy="1514475"/>
          </a:xfrm>
        </p:spPr>
        <p:txBody>
          <a:bodyPr>
            <a:normAutofit fontScale="90000"/>
          </a:bodyPr>
          <a:lstStyle/>
          <a:p>
            <a:pPr algn="ctr"/>
            <a:r>
              <a:rPr kumimoji="1" lang="en-US" altLang="ja-JP" sz="4000" b="1" dirty="0">
                <a:solidFill>
                  <a:schemeClr val="accent1"/>
                </a:solidFill>
                <a:latin typeface="Meiryo UI" panose="020B0604030504040204" pitchFamily="50" charset="-128"/>
                <a:ea typeface="Meiryo UI" panose="020B0604030504040204" pitchFamily="50" charset="-128"/>
              </a:rPr>
              <a:t>2022 </a:t>
            </a:r>
            <a:r>
              <a:rPr kumimoji="1" lang="ja-JP" altLang="en-US" sz="4000" b="1" dirty="0">
                <a:solidFill>
                  <a:schemeClr val="accent1"/>
                </a:solidFill>
                <a:latin typeface="Meiryo UI" panose="020B0604030504040204" pitchFamily="50" charset="-128"/>
                <a:ea typeface="Meiryo UI" panose="020B0604030504040204" pitchFamily="50" charset="-128"/>
              </a:rPr>
              <a:t>米国国務省レポート</a:t>
            </a:r>
            <a:r>
              <a:rPr kumimoji="1" lang="ja-JP" altLang="en-US" sz="3100" b="1" dirty="0">
                <a:solidFill>
                  <a:schemeClr val="accent1"/>
                </a:solidFill>
                <a:latin typeface="Meiryo UI" panose="020B0604030504040204" pitchFamily="50" charset="-128"/>
                <a:ea typeface="Meiryo UI" panose="020B0604030504040204" pitchFamily="50" charset="-128"/>
              </a:rPr>
              <a:t>（</a:t>
            </a:r>
            <a:r>
              <a:rPr kumimoji="1" lang="en-US" altLang="ja-JP" sz="3100" b="1" dirty="0" err="1">
                <a:solidFill>
                  <a:schemeClr val="accent1"/>
                </a:solidFill>
                <a:latin typeface="Meiryo UI" panose="020B0604030504040204" pitchFamily="50" charset="-128"/>
                <a:ea typeface="Meiryo UI" panose="020B0604030504040204" pitchFamily="50" charset="-128"/>
              </a:rPr>
              <a:t>Tip:Trafficking</a:t>
            </a:r>
            <a:r>
              <a:rPr kumimoji="1" lang="en-US" altLang="ja-JP" sz="3100" b="1" dirty="0">
                <a:solidFill>
                  <a:schemeClr val="accent1"/>
                </a:solidFill>
                <a:latin typeface="Meiryo UI" panose="020B0604030504040204" pitchFamily="50" charset="-128"/>
                <a:ea typeface="Meiryo UI" panose="020B0604030504040204" pitchFamily="50" charset="-128"/>
              </a:rPr>
              <a:t> in </a:t>
            </a:r>
            <a:r>
              <a:rPr kumimoji="1" lang="en-US" altLang="ja-JP" sz="3100" b="1" dirty="0" err="1">
                <a:solidFill>
                  <a:schemeClr val="accent1"/>
                </a:solidFill>
                <a:latin typeface="Meiryo UI" panose="020B0604030504040204" pitchFamily="50" charset="-128"/>
                <a:ea typeface="Meiryo UI" panose="020B0604030504040204" pitchFamily="50" charset="-128"/>
              </a:rPr>
              <a:t>Persom</a:t>
            </a:r>
            <a:r>
              <a:rPr kumimoji="1" lang="en-US" altLang="ja-JP" sz="3100" b="1" dirty="0">
                <a:solidFill>
                  <a:schemeClr val="accent1"/>
                </a:solidFill>
                <a:latin typeface="Meiryo UI" panose="020B0604030504040204" pitchFamily="50" charset="-128"/>
                <a:ea typeface="Meiryo UI" panose="020B0604030504040204" pitchFamily="50" charset="-128"/>
              </a:rPr>
              <a:t> Report</a:t>
            </a:r>
            <a:r>
              <a:rPr kumimoji="1" lang="ja-JP" altLang="en-US" sz="3100" b="1" dirty="0">
                <a:solidFill>
                  <a:schemeClr val="accent1"/>
                </a:solidFill>
                <a:latin typeface="Meiryo UI" panose="020B0604030504040204" pitchFamily="50" charset="-128"/>
                <a:ea typeface="Meiryo UI" panose="020B0604030504040204" pitchFamily="50" charset="-128"/>
              </a:rPr>
              <a:t>）</a:t>
            </a:r>
            <a:r>
              <a:rPr kumimoji="1" lang="ja-JP" altLang="en-US" sz="4000" b="1" dirty="0">
                <a:solidFill>
                  <a:schemeClr val="accent1"/>
                </a:solidFill>
                <a:latin typeface="Meiryo UI" panose="020B0604030504040204" pitchFamily="50" charset="-128"/>
                <a:ea typeface="Meiryo UI" panose="020B0604030504040204" pitchFamily="50" charset="-128"/>
              </a:rPr>
              <a:t>における日本の主な人身取引の課題</a:t>
            </a:r>
          </a:p>
        </p:txBody>
      </p:sp>
      <p:sp>
        <p:nvSpPr>
          <p:cNvPr id="5" name="コンテンツ プレースホルダー 2">
            <a:extLst>
              <a:ext uri="{FF2B5EF4-FFF2-40B4-BE49-F238E27FC236}">
                <a16:creationId xmlns:a16="http://schemas.microsoft.com/office/drawing/2014/main" id="{6807F330-5520-643D-74A9-AE55ABAFDA88}"/>
              </a:ext>
            </a:extLst>
          </p:cNvPr>
          <p:cNvSpPr txBox="1">
            <a:spLocks/>
          </p:cNvSpPr>
          <p:nvPr/>
        </p:nvSpPr>
        <p:spPr>
          <a:xfrm>
            <a:off x="504825" y="3124383"/>
            <a:ext cx="10972799" cy="3463043"/>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kumimoji="1" lang="ja-JP" altLang="en-US" sz="7400" b="1" dirty="0"/>
              <a:t>②外国人労働者の労働環境</a:t>
            </a:r>
            <a:endParaRPr kumimoji="1" lang="en-US" altLang="ja-JP" sz="7400" b="1" dirty="0"/>
          </a:p>
          <a:p>
            <a:pPr marL="0" indent="0">
              <a:lnSpc>
                <a:spcPct val="170000"/>
              </a:lnSpc>
              <a:buFont typeface="Arial" panose="020B0604020202020204" pitchFamily="34" charset="0"/>
              <a:buNone/>
            </a:pPr>
            <a:r>
              <a:rPr kumimoji="1" lang="ja-JP" altLang="en-US" sz="7400" b="1" dirty="0"/>
              <a:t>劣悪な環境で働く技能実習生、在留資格申請中の外国人、不安定な在留資格で多くの借金を抱えた労働者は、貧困と労働搾取の奴隷のような状況に置かれている。</a:t>
            </a:r>
            <a:r>
              <a:rPr kumimoji="1" lang="en-US" altLang="ja-JP" sz="8600" b="1" dirty="0"/>
              <a:t> </a:t>
            </a:r>
          </a:p>
          <a:p>
            <a:pPr marL="0" indent="0">
              <a:lnSpc>
                <a:spcPct val="170000"/>
              </a:lnSpc>
              <a:buFont typeface="Arial" panose="020B0604020202020204" pitchFamily="34" charset="0"/>
              <a:buNone/>
            </a:pPr>
            <a:r>
              <a:rPr kumimoji="1" lang="en-US" altLang="ja-JP" sz="7400" b="1" dirty="0"/>
              <a:t>EX) </a:t>
            </a:r>
            <a:r>
              <a:rPr kumimoji="1" lang="ja-JP" altLang="en-US" sz="7400" b="1" dirty="0"/>
              <a:t>移民法～スリランカのウィシュマ・サンダマリさん</a:t>
            </a:r>
            <a:endParaRPr kumimoji="1" lang="en-US" altLang="ja-JP" sz="7400" b="1" dirty="0"/>
          </a:p>
          <a:p>
            <a:pPr marL="0" indent="0">
              <a:buFont typeface="Arial" panose="020B0604020202020204" pitchFamily="34" charset="0"/>
              <a:buNone/>
            </a:pPr>
            <a:endParaRPr kumimoji="1" lang="ja-JP" altLang="en-US" sz="2400" dirty="0"/>
          </a:p>
        </p:txBody>
      </p:sp>
    </p:spTree>
    <p:extLst>
      <p:ext uri="{BB962C8B-B14F-4D97-AF65-F5344CB8AC3E}">
        <p14:creationId xmlns:p14="http://schemas.microsoft.com/office/powerpoint/2010/main" val="66671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50BAA3-9627-FD82-E5D6-2C7B2DC758D3}"/>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484FD6F-083B-FBDD-7EFC-38BF5F3CB051}"/>
              </a:ext>
            </a:extLst>
          </p:cNvPr>
          <p:cNvPicPr>
            <a:picLocks noGrp="1" noChangeAspect="1"/>
          </p:cNvPicPr>
          <p:nvPr>
            <p:ph idx="1"/>
          </p:nvPr>
        </p:nvPicPr>
        <p:blipFill>
          <a:blip r:embed="rId2"/>
          <a:stretch>
            <a:fillRect/>
          </a:stretch>
        </p:blipFill>
        <p:spPr>
          <a:xfrm>
            <a:off x="557193" y="0"/>
            <a:ext cx="11077613" cy="6858000"/>
          </a:xfrm>
        </p:spPr>
      </p:pic>
      <p:pic>
        <p:nvPicPr>
          <p:cNvPr id="6" name="図 5">
            <a:extLst>
              <a:ext uri="{FF2B5EF4-FFF2-40B4-BE49-F238E27FC236}">
                <a16:creationId xmlns:a16="http://schemas.microsoft.com/office/drawing/2014/main" id="{8B2A651C-881C-F9D9-8173-031505995602}"/>
              </a:ext>
            </a:extLst>
          </p:cNvPr>
          <p:cNvPicPr>
            <a:picLocks noChangeAspect="1"/>
          </p:cNvPicPr>
          <p:nvPr/>
        </p:nvPicPr>
        <p:blipFill>
          <a:blip r:embed="rId3"/>
          <a:stretch>
            <a:fillRect/>
          </a:stretch>
        </p:blipFill>
        <p:spPr>
          <a:xfrm>
            <a:off x="806451" y="5998389"/>
            <a:ext cx="2901948" cy="859611"/>
          </a:xfrm>
          <a:prstGeom prst="rect">
            <a:avLst/>
          </a:prstGeom>
        </p:spPr>
      </p:pic>
    </p:spTree>
    <p:extLst>
      <p:ext uri="{BB962C8B-B14F-4D97-AF65-F5344CB8AC3E}">
        <p14:creationId xmlns:p14="http://schemas.microsoft.com/office/powerpoint/2010/main" val="148562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4778CB6-846D-9743-9371-E95513BE17F6}"/>
              </a:ext>
            </a:extLst>
          </p:cNvPr>
          <p:cNvPicPr>
            <a:picLocks noChangeAspect="1"/>
          </p:cNvPicPr>
          <p:nvPr/>
        </p:nvPicPr>
        <p:blipFill rotWithShape="1">
          <a:blip r:embed="rId2"/>
          <a:srcRect/>
          <a:stretch/>
        </p:blipFill>
        <p:spPr>
          <a:xfrm>
            <a:off x="20" y="0"/>
            <a:ext cx="12191980" cy="6857990"/>
          </a:xfrm>
          <a:prstGeom prst="rect">
            <a:avLst/>
          </a:prstGeom>
          <a:noFill/>
        </p:spPr>
      </p:pic>
      <p:sp>
        <p:nvSpPr>
          <p:cNvPr id="3" name="コンテンツ プレースホルダー 2">
            <a:extLst>
              <a:ext uri="{FF2B5EF4-FFF2-40B4-BE49-F238E27FC236}">
                <a16:creationId xmlns:a16="http://schemas.microsoft.com/office/drawing/2014/main" id="{A4120856-EF15-714C-ADD9-866FA73C6DC3}"/>
              </a:ext>
            </a:extLst>
          </p:cNvPr>
          <p:cNvSpPr>
            <a:spLocks noGrp="1"/>
          </p:cNvSpPr>
          <p:nvPr>
            <p:ph idx="1"/>
          </p:nvPr>
        </p:nvSpPr>
        <p:spPr>
          <a:xfrm>
            <a:off x="857251" y="1714500"/>
            <a:ext cx="10839450" cy="4838700"/>
          </a:xfrm>
        </p:spPr>
        <p:txBody>
          <a:bodyPr>
            <a:normAutofit fontScale="92500" lnSpcReduction="20000"/>
          </a:bodyPr>
          <a:lstStyle/>
          <a:p>
            <a:pPr marL="0" indent="0">
              <a:buNone/>
            </a:pPr>
            <a:r>
              <a:rPr lang="ja-JP" altLang="en-US" sz="2800" b="1" dirty="0">
                <a:solidFill>
                  <a:schemeClr val="accent4"/>
                </a:solidFill>
              </a:rPr>
              <a:t>　　　　　　　</a:t>
            </a:r>
            <a:endParaRPr lang="en-US" altLang="ja-JP" sz="2800" b="1" dirty="0">
              <a:solidFill>
                <a:schemeClr val="accent4"/>
              </a:solidFill>
            </a:endParaRPr>
          </a:p>
          <a:p>
            <a:pPr marL="0" indent="0">
              <a:buNone/>
            </a:pPr>
            <a:r>
              <a:rPr lang="en-US" altLang="ja-JP" sz="3000" b="1" dirty="0">
                <a:solidFill>
                  <a:schemeClr val="accent4"/>
                </a:solidFill>
              </a:rPr>
              <a:t>JNATIP</a:t>
            </a:r>
            <a:r>
              <a:rPr lang="ja-JP" altLang="en-US" sz="2800" b="1" dirty="0">
                <a:solidFill>
                  <a:schemeClr val="accent4"/>
                </a:solidFill>
              </a:rPr>
              <a:t>（人身売買禁止ネットワーク）事務局　</a:t>
            </a:r>
            <a:r>
              <a:rPr lang="en-US" altLang="ja-JP" sz="2800" b="1" dirty="0">
                <a:solidFill>
                  <a:schemeClr val="accent4"/>
                </a:solidFill>
                <a:hlinkClick r:id="rId3"/>
              </a:rPr>
              <a:t>https://www.jnatip.net/</a:t>
            </a:r>
            <a:endParaRPr lang="en-US" altLang="ja-JP" sz="2800" b="1" dirty="0">
              <a:solidFill>
                <a:schemeClr val="accent4"/>
              </a:solidFill>
            </a:endParaRPr>
          </a:p>
          <a:p>
            <a:pPr marL="0" indent="0">
              <a:buNone/>
            </a:pPr>
            <a:endParaRPr lang="en-US" altLang="ja-JP" sz="2800" b="1" dirty="0">
              <a:solidFill>
                <a:schemeClr val="accent4"/>
              </a:solidFill>
            </a:endParaRPr>
          </a:p>
          <a:p>
            <a:pPr marL="0" indent="0">
              <a:buNone/>
            </a:pPr>
            <a:r>
              <a:rPr lang="ja-JP" altLang="en-US" sz="2800" b="1" dirty="0">
                <a:solidFill>
                  <a:schemeClr val="accent4"/>
                </a:solidFill>
              </a:rPr>
              <a:t>ゾエ・ジャパン</a:t>
            </a:r>
            <a:r>
              <a:rPr lang="en-US" altLang="ja-JP" sz="2800" b="1" dirty="0">
                <a:solidFill>
                  <a:schemeClr val="accent4"/>
                </a:solidFill>
              </a:rPr>
              <a:t>ZOE JAPAN</a:t>
            </a:r>
            <a:r>
              <a:rPr lang="ja-JP" altLang="en-US" sz="2800" b="1" dirty="0">
                <a:solidFill>
                  <a:schemeClr val="accent4"/>
                </a:solidFill>
              </a:rPr>
              <a:t>　</a:t>
            </a:r>
            <a:r>
              <a:rPr lang="en-US" altLang="ja-JP" sz="2800" b="1" dirty="0">
                <a:solidFill>
                  <a:schemeClr val="accent4"/>
                </a:solidFill>
                <a:hlinkClick r:id="rId4"/>
              </a:rPr>
              <a:t>info@goZOE.jp</a:t>
            </a:r>
            <a:endParaRPr lang="ja-JP" altLang="en-US" sz="2800" b="1" dirty="0">
              <a:solidFill>
                <a:schemeClr val="accent4"/>
              </a:solidFill>
            </a:endParaRPr>
          </a:p>
          <a:p>
            <a:pPr marL="0" indent="0">
              <a:buNone/>
            </a:pPr>
            <a:endParaRPr lang="en-US" altLang="ja-JP" sz="2800" b="1" dirty="0">
              <a:solidFill>
                <a:schemeClr val="accent4"/>
              </a:solidFill>
            </a:endParaRPr>
          </a:p>
          <a:p>
            <a:pPr marL="0" indent="0">
              <a:buNone/>
            </a:pPr>
            <a:r>
              <a:rPr lang="ja-JP" altLang="en-US" sz="2800" b="1" dirty="0">
                <a:solidFill>
                  <a:schemeClr val="accent4"/>
                </a:solidFill>
              </a:rPr>
              <a:t>ノット・フォー・セール・ジャパン　</a:t>
            </a:r>
            <a:r>
              <a:rPr lang="en-US" altLang="ja-JP" sz="2800" b="1" dirty="0">
                <a:solidFill>
                  <a:schemeClr val="accent4"/>
                </a:solidFill>
                <a:hlinkClick r:id="rId5"/>
              </a:rPr>
              <a:t>https://notforsalejapan.org/activities</a:t>
            </a:r>
            <a:endParaRPr lang="en-US" altLang="ja-JP" sz="2800" b="1" dirty="0">
              <a:solidFill>
                <a:schemeClr val="accent4"/>
              </a:solidFill>
            </a:endParaRPr>
          </a:p>
          <a:p>
            <a:pPr marL="0" indent="0">
              <a:buNone/>
            </a:pPr>
            <a:endParaRPr lang="en-US" altLang="ja-JP" sz="2800" b="1" dirty="0">
              <a:solidFill>
                <a:schemeClr val="accent4"/>
              </a:solidFill>
            </a:endParaRPr>
          </a:p>
          <a:p>
            <a:pPr marL="0" indent="0">
              <a:buNone/>
            </a:pPr>
            <a:r>
              <a:rPr lang="ja-JP" altLang="en-US" sz="2800" b="1" dirty="0">
                <a:solidFill>
                  <a:schemeClr val="accent4"/>
                </a:solidFill>
              </a:rPr>
              <a:t>矯風会　</a:t>
            </a:r>
            <a:r>
              <a:rPr lang="en-US" altLang="ja-JP" sz="2800" b="1" dirty="0">
                <a:solidFill>
                  <a:schemeClr val="accent4"/>
                </a:solidFill>
                <a:hlinkClick r:id="rId6"/>
              </a:rPr>
              <a:t>https://kyofukai.jp/</a:t>
            </a:r>
            <a:endParaRPr lang="en-US" altLang="ja-JP" sz="2800" b="1" dirty="0">
              <a:solidFill>
                <a:schemeClr val="accent4"/>
              </a:solidFill>
            </a:endParaRPr>
          </a:p>
          <a:p>
            <a:pPr marL="0" indent="0">
              <a:buNone/>
            </a:pPr>
            <a:endParaRPr lang="en-US" altLang="ja-JP" sz="2800" b="1" dirty="0">
              <a:solidFill>
                <a:schemeClr val="accent4"/>
              </a:solidFill>
            </a:endParaRPr>
          </a:p>
          <a:p>
            <a:pPr marL="0" indent="0">
              <a:buNone/>
            </a:pPr>
            <a:r>
              <a:rPr lang="ja-JP" altLang="en-US" sz="2800" b="1" dirty="0">
                <a:solidFill>
                  <a:schemeClr val="accent4"/>
                </a:solidFill>
              </a:rPr>
              <a:t>レスキュー・ハブ　</a:t>
            </a:r>
            <a:r>
              <a:rPr lang="en-US" altLang="ja-JP" sz="2800" b="1" dirty="0">
                <a:solidFill>
                  <a:schemeClr val="accent4"/>
                </a:solidFill>
                <a:hlinkClick r:id="rId7"/>
              </a:rPr>
              <a:t>https://www.facebook.com/arata.sakamoto.942</a:t>
            </a:r>
            <a:endParaRPr lang="en-US" altLang="ja-JP" sz="2800" b="1" dirty="0">
              <a:solidFill>
                <a:schemeClr val="accent4"/>
              </a:solidFill>
            </a:endParaRPr>
          </a:p>
          <a:p>
            <a:pPr marL="0" indent="0">
              <a:buNone/>
            </a:pPr>
            <a:endParaRPr lang="en-US" altLang="ja-JP" sz="2800" b="1" dirty="0">
              <a:solidFill>
                <a:schemeClr val="accent4"/>
              </a:solidFill>
            </a:endParaRPr>
          </a:p>
          <a:p>
            <a:pPr marL="0" indent="0">
              <a:buNone/>
            </a:pPr>
            <a:r>
              <a:rPr lang="ja-JP" altLang="en-US" sz="2800" b="1" dirty="0">
                <a:solidFill>
                  <a:schemeClr val="accent4"/>
                </a:solidFill>
              </a:rPr>
              <a:t>　　　　　　　　</a:t>
            </a:r>
            <a:endParaRPr lang="en-US" altLang="ja-JP" sz="2800" b="1" dirty="0">
              <a:solidFill>
                <a:schemeClr val="accent4"/>
              </a:solidFill>
            </a:endParaRPr>
          </a:p>
          <a:p>
            <a:pPr marL="0" indent="0">
              <a:buNone/>
            </a:pPr>
            <a:endParaRPr kumimoji="1" lang="ja-JP" altLang="en-US" dirty="0">
              <a:solidFill>
                <a:schemeClr val="accent4"/>
              </a:solidFill>
            </a:endParaRPr>
          </a:p>
        </p:txBody>
      </p:sp>
      <p:sp>
        <p:nvSpPr>
          <p:cNvPr id="5" name="タイトル 7">
            <a:extLst>
              <a:ext uri="{FF2B5EF4-FFF2-40B4-BE49-F238E27FC236}">
                <a16:creationId xmlns:a16="http://schemas.microsoft.com/office/drawing/2014/main" id="{6E7319F9-864E-1A77-833D-106BCB0E4D4A}"/>
              </a:ext>
            </a:extLst>
          </p:cNvPr>
          <p:cNvSpPr>
            <a:spLocks noGrp="1"/>
          </p:cNvSpPr>
          <p:nvPr>
            <p:ph type="title"/>
          </p:nvPr>
        </p:nvSpPr>
        <p:spPr>
          <a:xfrm>
            <a:off x="609600" y="274638"/>
            <a:ext cx="10972800" cy="1143000"/>
          </a:xfrm>
        </p:spPr>
        <p:txBody>
          <a:bodyPr/>
          <a:lstStyle/>
          <a:p>
            <a:r>
              <a:rPr lang="ja-JP" altLang="en-US" b="1" dirty="0"/>
              <a:t>関連団体</a:t>
            </a:r>
          </a:p>
        </p:txBody>
      </p:sp>
    </p:spTree>
    <p:extLst>
      <p:ext uri="{BB962C8B-B14F-4D97-AF65-F5344CB8AC3E}">
        <p14:creationId xmlns:p14="http://schemas.microsoft.com/office/powerpoint/2010/main" val="155760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95A7699-F4A5-E54B-7D63-1F92A53625E2}"/>
              </a:ext>
            </a:extLst>
          </p:cNvPr>
          <p:cNvPicPr>
            <a:picLocks noChangeAspect="1"/>
          </p:cNvPicPr>
          <p:nvPr/>
        </p:nvPicPr>
        <p:blipFill rotWithShape="1">
          <a:blip r:embed="rId2"/>
          <a:srcRect/>
          <a:stretch/>
        </p:blipFill>
        <p:spPr>
          <a:xfrm>
            <a:off x="20" y="10"/>
            <a:ext cx="12191980" cy="6857990"/>
          </a:xfrm>
          <a:prstGeom prst="rect">
            <a:avLst/>
          </a:prstGeom>
          <a:noFill/>
        </p:spPr>
      </p:pic>
      <p:pic>
        <p:nvPicPr>
          <p:cNvPr id="4" name="図 3">
            <a:extLst>
              <a:ext uri="{FF2B5EF4-FFF2-40B4-BE49-F238E27FC236}">
                <a16:creationId xmlns:a16="http://schemas.microsoft.com/office/drawing/2014/main" id="{ABAED77C-CCD3-FD5E-0E66-43AF5D4AEAD6}"/>
              </a:ext>
            </a:extLst>
          </p:cNvPr>
          <p:cNvPicPr>
            <a:picLocks noChangeAspect="1"/>
          </p:cNvPicPr>
          <p:nvPr/>
        </p:nvPicPr>
        <p:blipFill>
          <a:blip r:embed="rId3"/>
          <a:stretch>
            <a:fillRect/>
          </a:stretch>
        </p:blipFill>
        <p:spPr>
          <a:xfrm>
            <a:off x="-1" y="0"/>
            <a:ext cx="12191983" cy="6857990"/>
          </a:xfrm>
          <a:prstGeom prst="rect">
            <a:avLst/>
          </a:prstGeom>
        </p:spPr>
      </p:pic>
    </p:spTree>
    <p:extLst>
      <p:ext uri="{BB962C8B-B14F-4D97-AF65-F5344CB8AC3E}">
        <p14:creationId xmlns:p14="http://schemas.microsoft.com/office/powerpoint/2010/main" val="1341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95A7699-F4A5-E54B-7D63-1F92A53625E2}"/>
              </a:ext>
            </a:extLst>
          </p:cNvPr>
          <p:cNvPicPr>
            <a:picLocks noChangeAspect="1"/>
          </p:cNvPicPr>
          <p:nvPr/>
        </p:nvPicPr>
        <p:blipFill rotWithShape="1">
          <a:blip r:embed="rId2"/>
          <a:srcRect/>
          <a:stretch/>
        </p:blipFill>
        <p:spPr>
          <a:xfrm>
            <a:off x="20" y="10"/>
            <a:ext cx="12191980" cy="6857990"/>
          </a:xfrm>
          <a:prstGeom prst="rect">
            <a:avLst/>
          </a:prstGeom>
          <a:noFill/>
        </p:spPr>
      </p:pic>
      <p:pic>
        <p:nvPicPr>
          <p:cNvPr id="11" name="図 10">
            <a:extLst>
              <a:ext uri="{FF2B5EF4-FFF2-40B4-BE49-F238E27FC236}">
                <a16:creationId xmlns:a16="http://schemas.microsoft.com/office/drawing/2014/main" id="{39ACEE9C-D11B-9D13-6157-2213C2E50ABA}"/>
              </a:ext>
            </a:extLst>
          </p:cNvPr>
          <p:cNvPicPr>
            <a:picLocks noChangeAspect="1"/>
          </p:cNvPicPr>
          <p:nvPr/>
        </p:nvPicPr>
        <p:blipFill>
          <a:blip r:embed="rId3"/>
          <a:stretch>
            <a:fillRect/>
          </a:stretch>
        </p:blipFill>
        <p:spPr>
          <a:xfrm>
            <a:off x="0" y="1"/>
            <a:ext cx="12191980" cy="6857988"/>
          </a:xfrm>
          <a:prstGeom prst="rect">
            <a:avLst/>
          </a:prstGeom>
        </p:spPr>
      </p:pic>
    </p:spTree>
    <p:extLst>
      <p:ext uri="{BB962C8B-B14F-4D97-AF65-F5344CB8AC3E}">
        <p14:creationId xmlns:p14="http://schemas.microsoft.com/office/powerpoint/2010/main" val="189920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FEE9A921-6E90-1BA6-6F36-568D9ED834B5}"/>
              </a:ext>
            </a:extLst>
          </p:cNvPr>
          <p:cNvPicPr>
            <a:picLocks noGrp="1" noChangeAspect="1"/>
          </p:cNvPicPr>
          <p:nvPr>
            <p:ph idx="1"/>
          </p:nvPr>
        </p:nvPicPr>
        <p:blipFill rotWithShape="1">
          <a:blip r:embed="rId3"/>
          <a:srcRect r="1" b="1866"/>
          <a:stretch/>
        </p:blipFill>
        <p:spPr>
          <a:xfrm>
            <a:off x="-61831" y="0"/>
            <a:ext cx="12268423" cy="6858000"/>
          </a:xfrm>
          <a:prstGeom prst="rect">
            <a:avLst/>
          </a:prstGeom>
        </p:spPr>
      </p:pic>
      <p:sp>
        <p:nvSpPr>
          <p:cNvPr id="2" name="タイトル 1">
            <a:extLst>
              <a:ext uri="{FF2B5EF4-FFF2-40B4-BE49-F238E27FC236}">
                <a16:creationId xmlns:a16="http://schemas.microsoft.com/office/drawing/2014/main" id="{8F0BC593-E70D-EED0-BAEE-9FB391FA6B00}"/>
              </a:ext>
            </a:extLst>
          </p:cNvPr>
          <p:cNvSpPr>
            <a:spLocks noGrp="1"/>
          </p:cNvSpPr>
          <p:nvPr>
            <p:ph type="title"/>
          </p:nvPr>
        </p:nvSpPr>
        <p:spPr>
          <a:xfrm>
            <a:off x="895738" y="1609909"/>
            <a:ext cx="10353287" cy="1219200"/>
          </a:xfrm>
        </p:spPr>
        <p:txBody>
          <a:bodyPr>
            <a:normAutofit/>
          </a:bodyPr>
          <a:lstStyle/>
          <a:p>
            <a:pPr algn="ctr"/>
            <a:r>
              <a:rPr kumimoji="1" lang="ja-JP" altLang="en-US" sz="4000" b="1" dirty="0">
                <a:solidFill>
                  <a:schemeClr val="accent1"/>
                </a:solidFill>
                <a:latin typeface="Meiryo UI" panose="020B0604030504040204" pitchFamily="50" charset="-128"/>
                <a:ea typeface="Meiryo UI" panose="020B0604030504040204" pitchFamily="50" charset="-128"/>
              </a:rPr>
              <a:t>わたしたちにできること</a:t>
            </a:r>
          </a:p>
        </p:txBody>
      </p:sp>
      <p:sp>
        <p:nvSpPr>
          <p:cNvPr id="5" name="コンテンツ プレースホルダー 2">
            <a:extLst>
              <a:ext uri="{FF2B5EF4-FFF2-40B4-BE49-F238E27FC236}">
                <a16:creationId xmlns:a16="http://schemas.microsoft.com/office/drawing/2014/main" id="{6807F330-5520-643D-74A9-AE55ABAFDA88}"/>
              </a:ext>
            </a:extLst>
          </p:cNvPr>
          <p:cNvSpPr txBox="1">
            <a:spLocks/>
          </p:cNvSpPr>
          <p:nvPr/>
        </p:nvSpPr>
        <p:spPr>
          <a:xfrm>
            <a:off x="2257425" y="3124384"/>
            <a:ext cx="7867650" cy="742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u"/>
            </a:pPr>
            <a:r>
              <a:rPr kumimoji="1" lang="ja-JP" altLang="en-US" sz="3200" b="1" dirty="0">
                <a:solidFill>
                  <a:schemeClr val="accent1"/>
                </a:solidFill>
              </a:rPr>
              <a:t>知る</a:t>
            </a:r>
            <a:endParaRPr kumimoji="1" lang="en-US" altLang="ja-JP" sz="3200" b="1" dirty="0">
              <a:solidFill>
                <a:schemeClr val="accent1"/>
              </a:solidFill>
            </a:endParaRPr>
          </a:p>
          <a:p>
            <a:pPr>
              <a:buFont typeface="Wingdings" panose="05000000000000000000" pitchFamily="2" charset="2"/>
              <a:buChar char="u"/>
            </a:pPr>
            <a:endParaRPr kumimoji="1" lang="en-US" altLang="ja-JP" sz="2400" dirty="0"/>
          </a:p>
        </p:txBody>
      </p:sp>
      <p:sp>
        <p:nvSpPr>
          <p:cNvPr id="3" name="コンテンツ プレースホルダー 2">
            <a:extLst>
              <a:ext uri="{FF2B5EF4-FFF2-40B4-BE49-F238E27FC236}">
                <a16:creationId xmlns:a16="http://schemas.microsoft.com/office/drawing/2014/main" id="{A3777314-449A-5F50-4E19-CA79D0F9E021}"/>
              </a:ext>
            </a:extLst>
          </p:cNvPr>
          <p:cNvSpPr txBox="1">
            <a:spLocks/>
          </p:cNvSpPr>
          <p:nvPr/>
        </p:nvSpPr>
        <p:spPr>
          <a:xfrm>
            <a:off x="4514849" y="3821170"/>
            <a:ext cx="5610225" cy="1027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2400" dirty="0"/>
          </a:p>
          <a:p>
            <a:pPr>
              <a:buFont typeface="Wingdings" panose="05000000000000000000" pitchFamily="2" charset="2"/>
              <a:buChar char="u"/>
            </a:pPr>
            <a:r>
              <a:rPr kumimoji="1" lang="ja-JP" altLang="en-US" sz="3200" b="1" dirty="0">
                <a:solidFill>
                  <a:schemeClr val="accent1"/>
                </a:solidFill>
              </a:rPr>
              <a:t>寄付する</a:t>
            </a:r>
            <a:endParaRPr kumimoji="1" lang="en-US" altLang="ja-JP" sz="3200" b="1" dirty="0">
              <a:solidFill>
                <a:schemeClr val="accent1"/>
              </a:solidFill>
            </a:endParaRPr>
          </a:p>
          <a:p>
            <a:pPr marL="0" indent="0">
              <a:buNone/>
            </a:pPr>
            <a:endParaRPr kumimoji="1" lang="ja-JP" altLang="en-US" sz="2400" dirty="0"/>
          </a:p>
        </p:txBody>
      </p:sp>
      <p:sp>
        <p:nvSpPr>
          <p:cNvPr id="6" name="コンテンツ プレースホルダー 2">
            <a:extLst>
              <a:ext uri="{FF2B5EF4-FFF2-40B4-BE49-F238E27FC236}">
                <a16:creationId xmlns:a16="http://schemas.microsoft.com/office/drawing/2014/main" id="{BEE912F5-90FA-E95F-588A-608D360CD816}"/>
              </a:ext>
            </a:extLst>
          </p:cNvPr>
          <p:cNvSpPr txBox="1">
            <a:spLocks/>
          </p:cNvSpPr>
          <p:nvPr/>
        </p:nvSpPr>
        <p:spPr>
          <a:xfrm>
            <a:off x="7572375" y="4924426"/>
            <a:ext cx="2533844"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kumimoji="1" lang="en-US" altLang="ja-JP" sz="2400" dirty="0"/>
          </a:p>
          <a:p>
            <a:pPr>
              <a:buFont typeface="Wingdings" panose="05000000000000000000" pitchFamily="2" charset="2"/>
              <a:buChar char="u"/>
            </a:pPr>
            <a:r>
              <a:rPr kumimoji="1" lang="ja-JP" altLang="en-US" sz="3200" b="1" dirty="0">
                <a:solidFill>
                  <a:schemeClr val="accent1"/>
                </a:solidFill>
              </a:rPr>
              <a:t>相談する</a:t>
            </a:r>
            <a:endParaRPr kumimoji="1" lang="en-US" altLang="ja-JP" sz="3200" b="1" dirty="0">
              <a:solidFill>
                <a:schemeClr val="accent1"/>
              </a:solidFill>
            </a:endParaRPr>
          </a:p>
        </p:txBody>
      </p:sp>
    </p:spTree>
    <p:extLst>
      <p:ext uri="{BB962C8B-B14F-4D97-AF65-F5344CB8AC3E}">
        <p14:creationId xmlns:p14="http://schemas.microsoft.com/office/powerpoint/2010/main" val="196932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8D9B9E1-F512-9D6B-1528-9F9457D214F5}"/>
              </a:ext>
            </a:extLst>
          </p:cNvPr>
          <p:cNvPicPr>
            <a:picLocks noChangeAspect="1"/>
          </p:cNvPicPr>
          <p:nvPr/>
        </p:nvPicPr>
        <p:blipFill>
          <a:blip r:embed="rId2"/>
          <a:stretch>
            <a:fillRect/>
          </a:stretch>
        </p:blipFill>
        <p:spPr>
          <a:xfrm>
            <a:off x="3605641" y="0"/>
            <a:ext cx="4980718" cy="6858000"/>
          </a:xfrm>
          <a:prstGeom prst="rect">
            <a:avLst/>
          </a:prstGeom>
        </p:spPr>
      </p:pic>
    </p:spTree>
    <p:extLst>
      <p:ext uri="{BB962C8B-B14F-4D97-AF65-F5344CB8AC3E}">
        <p14:creationId xmlns:p14="http://schemas.microsoft.com/office/powerpoint/2010/main" val="1569237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4778CB6-846D-9743-9371-E95513BE17F6}"/>
              </a:ext>
            </a:extLst>
          </p:cNvPr>
          <p:cNvPicPr>
            <a:picLocks noChangeAspect="1"/>
          </p:cNvPicPr>
          <p:nvPr/>
        </p:nvPicPr>
        <p:blipFill rotWithShape="1">
          <a:blip r:embed="rId2"/>
          <a:srcRect/>
          <a:stretch/>
        </p:blipFill>
        <p:spPr>
          <a:xfrm>
            <a:off x="20" y="0"/>
            <a:ext cx="12191980" cy="6857990"/>
          </a:xfrm>
          <a:prstGeom prst="rect">
            <a:avLst/>
          </a:prstGeom>
          <a:noFill/>
        </p:spPr>
      </p:pic>
      <p:sp>
        <p:nvSpPr>
          <p:cNvPr id="5" name="タイトル 7">
            <a:extLst>
              <a:ext uri="{FF2B5EF4-FFF2-40B4-BE49-F238E27FC236}">
                <a16:creationId xmlns:a16="http://schemas.microsoft.com/office/drawing/2014/main" id="{6E7319F9-864E-1A77-833D-106BCB0E4D4A}"/>
              </a:ext>
            </a:extLst>
          </p:cNvPr>
          <p:cNvSpPr>
            <a:spLocks noGrp="1"/>
          </p:cNvSpPr>
          <p:nvPr>
            <p:ph type="title"/>
          </p:nvPr>
        </p:nvSpPr>
        <p:spPr>
          <a:xfrm>
            <a:off x="609600" y="274638"/>
            <a:ext cx="10972800" cy="1143000"/>
          </a:xfrm>
        </p:spPr>
        <p:txBody>
          <a:bodyPr/>
          <a:lstStyle/>
          <a:p>
            <a:endParaRPr lang="ja-JP" altLang="en-US" b="1" dirty="0"/>
          </a:p>
        </p:txBody>
      </p:sp>
      <p:sp>
        <p:nvSpPr>
          <p:cNvPr id="4" name="コンテンツ プレースホルダー 3">
            <a:extLst>
              <a:ext uri="{FF2B5EF4-FFF2-40B4-BE49-F238E27FC236}">
                <a16:creationId xmlns:a16="http://schemas.microsoft.com/office/drawing/2014/main" id="{0F33F812-1CF8-D277-7376-82486F3C8827}"/>
              </a:ext>
            </a:extLst>
          </p:cNvPr>
          <p:cNvSpPr>
            <a:spLocks noGrp="1"/>
          </p:cNvSpPr>
          <p:nvPr>
            <p:ph idx="1"/>
          </p:nvPr>
        </p:nvSpPr>
        <p:spPr/>
        <p:txBody>
          <a:bodyPr/>
          <a:lstStyle/>
          <a:p>
            <a:r>
              <a:rPr lang="ja-JP" altLang="en-US" dirty="0"/>
              <a:t>自己紹介</a:t>
            </a:r>
            <a:endParaRPr lang="en-US" altLang="ja-JP" dirty="0"/>
          </a:p>
          <a:p>
            <a:r>
              <a:rPr lang="ja-JP" altLang="en-US" dirty="0"/>
              <a:t>わたしたちのモットー</a:t>
            </a:r>
            <a:endParaRPr lang="en-US" altLang="ja-JP" dirty="0"/>
          </a:p>
          <a:p>
            <a:r>
              <a:rPr lang="ja-JP" altLang="en-US" dirty="0"/>
              <a:t>フィリピンからのレポート</a:t>
            </a:r>
            <a:endParaRPr lang="en-US" altLang="ja-JP" dirty="0"/>
          </a:p>
          <a:p>
            <a:r>
              <a:rPr lang="ja-JP" altLang="en-US" dirty="0"/>
              <a:t>日本における課題</a:t>
            </a:r>
            <a:endParaRPr lang="en-US" altLang="ja-JP" dirty="0"/>
          </a:p>
          <a:p>
            <a:r>
              <a:rPr lang="ja-JP" altLang="en-US" dirty="0"/>
              <a:t>関連団体</a:t>
            </a:r>
            <a:endParaRPr lang="en-US" altLang="ja-JP" dirty="0"/>
          </a:p>
          <a:p>
            <a:r>
              <a:rPr lang="ja-JP" altLang="en-US" dirty="0"/>
              <a:t>わたしたちにできること</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229747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AB4924-2A17-D1B6-465A-E9DDA0193CAD}"/>
              </a:ext>
            </a:extLst>
          </p:cNvPr>
          <p:cNvPicPr>
            <a:picLocks noChangeAspect="1"/>
          </p:cNvPicPr>
          <p:nvPr/>
        </p:nvPicPr>
        <p:blipFill rotWithShape="1">
          <a:blip r:embed="rId2"/>
          <a:srcRect/>
          <a:stretch/>
        </p:blipFill>
        <p:spPr>
          <a:xfrm>
            <a:off x="20" y="0"/>
            <a:ext cx="12191980" cy="6857990"/>
          </a:xfrm>
          <a:prstGeom prst="rect">
            <a:avLst/>
          </a:prstGeom>
          <a:noFill/>
        </p:spPr>
      </p:pic>
      <p:sp>
        <p:nvSpPr>
          <p:cNvPr id="3" name="テキスト ボックス 2">
            <a:extLst>
              <a:ext uri="{FF2B5EF4-FFF2-40B4-BE49-F238E27FC236}">
                <a16:creationId xmlns:a16="http://schemas.microsoft.com/office/drawing/2014/main" id="{C2B004B1-A0D9-4EBC-A0C1-8FF33A11B966}"/>
              </a:ext>
            </a:extLst>
          </p:cNvPr>
          <p:cNvSpPr txBox="1"/>
          <p:nvPr/>
        </p:nvSpPr>
        <p:spPr>
          <a:xfrm>
            <a:off x="2606675" y="1633219"/>
            <a:ext cx="6699250" cy="923330"/>
          </a:xfrm>
          <a:prstGeom prst="rect">
            <a:avLst/>
          </a:prstGeom>
          <a:noFill/>
        </p:spPr>
        <p:txBody>
          <a:bodyPr wrap="square" rtlCol="0">
            <a:spAutoFit/>
          </a:bodyPr>
          <a:lstStyle/>
          <a:p>
            <a:r>
              <a:rPr kumimoji="1" lang="ja-JP" altLang="en-US" sz="5400" dirty="0">
                <a:highlight>
                  <a:srgbClr val="FFFF00"/>
                </a:highlight>
              </a:rPr>
              <a:t>ありがとうございました</a:t>
            </a:r>
          </a:p>
        </p:txBody>
      </p:sp>
    </p:spTree>
    <p:extLst>
      <p:ext uri="{BB962C8B-B14F-4D97-AF65-F5344CB8AC3E}">
        <p14:creationId xmlns:p14="http://schemas.microsoft.com/office/powerpoint/2010/main" val="205343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471E0-A878-099D-558C-49688462765F}"/>
              </a:ext>
            </a:extLst>
          </p:cNvPr>
          <p:cNvSpPr>
            <a:spLocks noGrp="1"/>
          </p:cNvSpPr>
          <p:nvPr>
            <p:ph type="title"/>
          </p:nvPr>
        </p:nvSpPr>
        <p:spPr>
          <a:xfrm>
            <a:off x="609600" y="274638"/>
            <a:ext cx="10972800" cy="1143000"/>
          </a:xfrm>
        </p:spPr>
        <p:txBody>
          <a:bodyPr vert="horz" lIns="91440" tIns="45720" rIns="91440" bIns="45720" rtlCol="0" anchor="ctr">
            <a:normAutofit/>
          </a:bodyPr>
          <a:lstStyle/>
          <a:p>
            <a:pPr>
              <a:lnSpc>
                <a:spcPct val="90000"/>
              </a:lnSpc>
            </a:pPr>
            <a:r>
              <a:rPr kumimoji="1" lang="ja-JP" altLang="en-US" sz="3700" kern="1200">
                <a:latin typeface="+mj-lt"/>
                <a:ea typeface="+mj-ea"/>
                <a:cs typeface="+mj-cs"/>
              </a:rPr>
              <a:t>創立者ウイリアム・ブースの言葉</a:t>
            </a:r>
            <a:br>
              <a:rPr kumimoji="1" lang="ja-JP" altLang="en-US" sz="3700" kern="1200">
                <a:latin typeface="+mj-lt"/>
                <a:ea typeface="+mj-ea"/>
                <a:cs typeface="+mj-cs"/>
              </a:rPr>
            </a:br>
            <a:r>
              <a:rPr kumimoji="1" lang="ja-JP" altLang="en-US" sz="3700" kern="1200">
                <a:latin typeface="+mj-lt"/>
                <a:ea typeface="+mj-ea"/>
                <a:cs typeface="+mj-cs"/>
              </a:rPr>
              <a:t>“I’ll fight”</a:t>
            </a:r>
          </a:p>
        </p:txBody>
      </p:sp>
      <p:pic>
        <p:nvPicPr>
          <p:cNvPr id="5" name="コンテンツ プレースホルダー 4" descr="犬を抱いている男性の白黒写真&#10;&#10;中程度の精度で自動的に生成された説明">
            <a:extLst>
              <a:ext uri="{FF2B5EF4-FFF2-40B4-BE49-F238E27FC236}">
                <a16:creationId xmlns:a16="http://schemas.microsoft.com/office/drawing/2014/main" id="{D796BDE3-8C18-21D2-8983-4CC4EC73545E}"/>
              </a:ext>
            </a:extLst>
          </p:cNvPr>
          <p:cNvPicPr>
            <a:picLocks noGrp="1" noChangeAspect="1"/>
          </p:cNvPicPr>
          <p:nvPr>
            <p:ph sz="half" idx="1"/>
          </p:nvPr>
        </p:nvPicPr>
        <p:blipFill>
          <a:blip r:embed="rId2"/>
          <a:stretch>
            <a:fillRect/>
          </a:stretch>
        </p:blipFill>
        <p:spPr>
          <a:xfrm>
            <a:off x="1502930" y="1600201"/>
            <a:ext cx="3598140" cy="4525963"/>
          </a:xfrm>
          <a:noFill/>
        </p:spPr>
      </p:pic>
      <p:sp>
        <p:nvSpPr>
          <p:cNvPr id="7" name="テキスト ボックス 6">
            <a:extLst>
              <a:ext uri="{FF2B5EF4-FFF2-40B4-BE49-F238E27FC236}">
                <a16:creationId xmlns:a16="http://schemas.microsoft.com/office/drawing/2014/main" id="{43E319A1-E53E-FBD5-0F0B-25FB0E50BA91}"/>
              </a:ext>
            </a:extLst>
          </p:cNvPr>
          <p:cNvSpPr txBox="1"/>
          <p:nvPr/>
        </p:nvSpPr>
        <p:spPr>
          <a:xfrm>
            <a:off x="6197600" y="1600201"/>
            <a:ext cx="5384800" cy="4525963"/>
          </a:xfrm>
          <a:prstGeom prst="rect">
            <a:avLst/>
          </a:prstGeom>
        </p:spPr>
        <p:txBody>
          <a:bodyPr vert="horz" lIns="91440" tIns="45720" rIns="91440" bIns="45720" rtlCol="0">
            <a:normAutofit/>
          </a:bodyPr>
          <a:lstStyle/>
          <a:p>
            <a:pPr>
              <a:lnSpc>
                <a:spcPct val="90000"/>
              </a:lnSpc>
              <a:spcBef>
                <a:spcPct val="20000"/>
              </a:spcBef>
              <a:buFont typeface="Arial" panose="020B0604020202020204" pitchFamily="34" charset="0"/>
            </a:pPr>
            <a:r>
              <a:rPr kumimoji="1" lang="ja-JP" altLang="en-US" sz="2600" b="1" i="0" dirty="0">
                <a:effectLst/>
              </a:rPr>
              <a:t>「今日そうであるように、女性たちが泣く限り、私は戦う。</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今日そうであるように、幼い子どもたちが飢える限り、私は戦う。</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今日そうであるように、男たちが刑務所に出入りする限り、私は戦う。</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酔漢が残っている限り、</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街頭に哀れな失われた娘がいる限り、</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神の光を受けない一人の暗黒な魂でも残っている限り、私は戦う。</a:t>
            </a:r>
            <a:endParaRPr kumimoji="1" lang="en-US" altLang="ja-JP" sz="2600" b="1" i="0" dirty="0">
              <a:effectLst/>
            </a:endParaRPr>
          </a:p>
          <a:p>
            <a:pPr>
              <a:lnSpc>
                <a:spcPct val="90000"/>
              </a:lnSpc>
              <a:spcBef>
                <a:spcPct val="20000"/>
              </a:spcBef>
              <a:buFont typeface="Arial" panose="020B0604020202020204" pitchFamily="34" charset="0"/>
            </a:pPr>
            <a:r>
              <a:rPr kumimoji="1" lang="ja-JP" altLang="en-US" sz="2600" b="1" i="0" dirty="0">
                <a:effectLst/>
              </a:rPr>
              <a:t>私はまさに最期に至るまで戦う！」</a:t>
            </a:r>
            <a:endParaRPr kumimoji="1" lang="ja-JP" altLang="en-US" sz="2600" dirty="0"/>
          </a:p>
        </p:txBody>
      </p:sp>
    </p:spTree>
    <p:extLst>
      <p:ext uri="{BB962C8B-B14F-4D97-AF65-F5344CB8AC3E}">
        <p14:creationId xmlns:p14="http://schemas.microsoft.com/office/powerpoint/2010/main" val="3728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AF04567-1358-97F2-A234-128F7CA4F107}"/>
              </a:ext>
            </a:extLst>
          </p:cNvPr>
          <p:cNvSpPr>
            <a:spLocks noGrp="1"/>
          </p:cNvSpPr>
          <p:nvPr>
            <p:ph idx="1"/>
          </p:nvPr>
        </p:nvSpPr>
        <p:spPr>
          <a:xfrm>
            <a:off x="104775" y="3278185"/>
            <a:ext cx="11830050" cy="3332166"/>
          </a:xfrm>
        </p:spPr>
        <p:txBody>
          <a:bodyPr>
            <a:normAutofit lnSpcReduction="10000"/>
          </a:bodyPr>
          <a:lstStyle/>
          <a:p>
            <a:r>
              <a:rPr kumimoji="1" lang="ja-JP" altLang="en-US" dirty="0"/>
              <a:t>ブースは、</a:t>
            </a:r>
            <a:r>
              <a:rPr kumimoji="1" lang="en-US" altLang="ja-JP" dirty="0"/>
              <a:t>1865</a:t>
            </a:r>
            <a:r>
              <a:rPr kumimoji="1" lang="ja-JP" altLang="en-US" dirty="0"/>
              <a:t>年に英国・東ロンドンで、救世軍の基となる働きを始めました。ホームレスや貧困層、失業者など、社会の最も弱い立場にある人々に対して、食物・住居・仕事・医療などの基本的な生活支援を提供する必要があると主張しました。やがて、救世軍という名のもとに活動が進む中、働きの精神を表す「３Ｓ（スリーエス）」</a:t>
            </a:r>
            <a:r>
              <a:rPr kumimoji="1" lang="en-US" altLang="ja-JP" dirty="0"/>
              <a:t>―Soup</a:t>
            </a:r>
            <a:r>
              <a:rPr kumimoji="1" lang="ja-JP" altLang="en-US" dirty="0"/>
              <a:t>（食事）、</a:t>
            </a:r>
            <a:r>
              <a:rPr kumimoji="1" lang="en-US" altLang="ja-JP" dirty="0"/>
              <a:t>Soap</a:t>
            </a:r>
            <a:r>
              <a:rPr kumimoji="1" lang="ja-JP" altLang="en-US" dirty="0"/>
              <a:t>（石鹸、衛生状態の改善の意）、</a:t>
            </a:r>
            <a:r>
              <a:rPr kumimoji="1" lang="en-US" altLang="ja-JP" dirty="0"/>
              <a:t>Salvation</a:t>
            </a:r>
            <a:r>
              <a:rPr kumimoji="1" lang="ja-JP" altLang="en-US" dirty="0"/>
              <a:t>（救い）という言葉が生まれました。</a:t>
            </a:r>
          </a:p>
          <a:p>
            <a:endParaRPr kumimoji="1" lang="ja-JP" altLang="en-US" dirty="0"/>
          </a:p>
        </p:txBody>
      </p:sp>
      <p:pic>
        <p:nvPicPr>
          <p:cNvPr id="4" name="図 3">
            <a:extLst>
              <a:ext uri="{FF2B5EF4-FFF2-40B4-BE49-F238E27FC236}">
                <a16:creationId xmlns:a16="http://schemas.microsoft.com/office/drawing/2014/main" id="{80A47B67-19B7-9AB0-BAE3-3959D82DF5AA}"/>
              </a:ext>
            </a:extLst>
          </p:cNvPr>
          <p:cNvPicPr>
            <a:picLocks noChangeAspect="1"/>
          </p:cNvPicPr>
          <p:nvPr/>
        </p:nvPicPr>
        <p:blipFill>
          <a:blip r:embed="rId2"/>
          <a:stretch>
            <a:fillRect/>
          </a:stretch>
        </p:blipFill>
        <p:spPr>
          <a:xfrm>
            <a:off x="0" y="0"/>
            <a:ext cx="12192000" cy="3049519"/>
          </a:xfrm>
          <a:prstGeom prst="rect">
            <a:avLst/>
          </a:prstGeom>
        </p:spPr>
      </p:pic>
    </p:spTree>
    <p:extLst>
      <p:ext uri="{BB962C8B-B14F-4D97-AF65-F5344CB8AC3E}">
        <p14:creationId xmlns:p14="http://schemas.microsoft.com/office/powerpoint/2010/main" val="411235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CBA7F34F-6FB7-0756-81B2-4BB340C884C3}"/>
              </a:ext>
            </a:extLst>
          </p:cNvPr>
          <p:cNvPicPr>
            <a:picLocks noChangeAspect="1"/>
          </p:cNvPicPr>
          <p:nvPr/>
        </p:nvPicPr>
        <p:blipFill rotWithShape="1">
          <a:blip r:embed="rId2">
            <a:extLst>
              <a:ext uri="{28A0092B-C50C-407E-A947-70E740481C1C}">
                <a14:useLocalDpi xmlns:a14="http://schemas.microsoft.com/office/drawing/2010/main" val="0"/>
              </a:ext>
            </a:extLst>
          </a:blip>
          <a:srcRect l="2681" r="4815"/>
          <a:stretch/>
        </p:blipFill>
        <p:spPr>
          <a:xfrm>
            <a:off x="223520" y="691036"/>
            <a:ext cx="6296707" cy="5292427"/>
          </a:xfrm>
          <a:prstGeom prst="rect">
            <a:avLst/>
          </a:prstGeom>
          <a:noFill/>
        </p:spPr>
      </p:pic>
      <p:sp>
        <p:nvSpPr>
          <p:cNvPr id="3" name="コンテンツ プレースホルダー 2">
            <a:extLst>
              <a:ext uri="{FF2B5EF4-FFF2-40B4-BE49-F238E27FC236}">
                <a16:creationId xmlns:a16="http://schemas.microsoft.com/office/drawing/2014/main" id="{99F38A0B-135E-F326-04A6-DEDC876272CD}"/>
              </a:ext>
            </a:extLst>
          </p:cNvPr>
          <p:cNvSpPr>
            <a:spLocks noGrp="1"/>
          </p:cNvSpPr>
          <p:nvPr>
            <p:ph sz="half" idx="2"/>
          </p:nvPr>
        </p:nvSpPr>
        <p:spPr>
          <a:xfrm>
            <a:off x="6520227" y="1166018"/>
            <a:ext cx="5384800" cy="4525963"/>
          </a:xfrm>
        </p:spPr>
        <p:txBody>
          <a:bodyPr>
            <a:normAutofit/>
          </a:bodyPr>
          <a:lstStyle/>
          <a:p>
            <a:r>
              <a:rPr kumimoji="1" lang="ja-JP" altLang="en-US" sz="2600" dirty="0"/>
              <a:t>救世軍は、ブースのビジョンに従って全世界で伝道・医療・福祉・教育・地域開発・災害支援・人身取引被害者支援の活動を推し進めて来ました。</a:t>
            </a:r>
            <a:br>
              <a:rPr kumimoji="1" lang="ja-JP" altLang="en-US" sz="2600" dirty="0"/>
            </a:br>
            <a:r>
              <a:rPr kumimoji="1" lang="ja-JP" altLang="en-US" sz="2600" dirty="0"/>
              <a:t>救世軍は世界</a:t>
            </a:r>
            <a:r>
              <a:rPr kumimoji="1" lang="en-US" altLang="ja-JP" sz="2600" dirty="0"/>
              <a:t>133</a:t>
            </a:r>
            <a:r>
              <a:rPr kumimoji="1" lang="ja-JP" altLang="en-US" sz="2600" dirty="0"/>
              <a:t>の国で伝道・医療・福祉・教育・地域開発・災害支援・人身取引被害者支援を勧めている国際的キリスト教会・国連</a:t>
            </a:r>
            <a:r>
              <a:rPr kumimoji="1" lang="en-US" altLang="ja-JP" sz="2600" dirty="0"/>
              <a:t>NGO</a:t>
            </a:r>
            <a:r>
              <a:rPr kumimoji="1" lang="ja-JP" altLang="en-US" sz="2600" dirty="0"/>
              <a:t>です。日本では</a:t>
            </a:r>
            <a:r>
              <a:rPr kumimoji="1" lang="en-US" altLang="ja-JP" sz="2600" dirty="0"/>
              <a:t>1895(</a:t>
            </a:r>
            <a:r>
              <a:rPr kumimoji="1" lang="ja-JP" altLang="en-US" sz="2600" dirty="0"/>
              <a:t>明治</a:t>
            </a:r>
            <a:r>
              <a:rPr kumimoji="1" lang="en-US" altLang="ja-JP" sz="2600" dirty="0"/>
              <a:t>28)</a:t>
            </a:r>
            <a:r>
              <a:rPr kumimoji="1" lang="ja-JP" altLang="en-US" sz="2600" dirty="0"/>
              <a:t>年から活動しています。</a:t>
            </a:r>
          </a:p>
        </p:txBody>
      </p:sp>
    </p:spTree>
    <p:extLst>
      <p:ext uri="{BB962C8B-B14F-4D97-AF65-F5344CB8AC3E}">
        <p14:creationId xmlns:p14="http://schemas.microsoft.com/office/powerpoint/2010/main" val="211565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A2ADE5-2E6E-21FF-65B6-904B01D257E2}"/>
              </a:ext>
            </a:extLst>
          </p:cNvPr>
          <p:cNvSpPr>
            <a:spLocks noGrp="1"/>
          </p:cNvSpPr>
          <p:nvPr>
            <p:ph type="title"/>
          </p:nvPr>
        </p:nvSpPr>
        <p:spPr>
          <a:xfrm>
            <a:off x="609600" y="274638"/>
            <a:ext cx="10972800" cy="1143000"/>
          </a:xfrm>
        </p:spPr>
        <p:txBody>
          <a:bodyPr/>
          <a:lstStyle/>
          <a:p>
            <a:endParaRPr lang="en-US"/>
          </a:p>
        </p:txBody>
      </p:sp>
      <p:pic>
        <p:nvPicPr>
          <p:cNvPr id="4" name="図 3">
            <a:extLst>
              <a:ext uri="{FF2B5EF4-FFF2-40B4-BE49-F238E27FC236}">
                <a16:creationId xmlns:a16="http://schemas.microsoft.com/office/drawing/2014/main" id="{8F2AB1B2-6A8A-9700-4BF0-95509B281B8E}"/>
              </a:ext>
            </a:extLst>
          </p:cNvPr>
          <p:cNvPicPr>
            <a:picLocks noChangeAspect="1"/>
          </p:cNvPicPr>
          <p:nvPr/>
        </p:nvPicPr>
        <p:blipFill rotWithShape="1">
          <a:blip r:embed="rId2"/>
          <a:srcRect b="26672"/>
          <a:stretch/>
        </p:blipFill>
        <p:spPr>
          <a:xfrm>
            <a:off x="609600" y="147639"/>
            <a:ext cx="10972800" cy="4708526"/>
          </a:xfrm>
          <a:prstGeom prst="rect">
            <a:avLst/>
          </a:prstGeom>
          <a:noFill/>
        </p:spPr>
      </p:pic>
      <p:pic>
        <p:nvPicPr>
          <p:cNvPr id="5" name="図 4">
            <a:extLst>
              <a:ext uri="{FF2B5EF4-FFF2-40B4-BE49-F238E27FC236}">
                <a16:creationId xmlns:a16="http://schemas.microsoft.com/office/drawing/2014/main" id="{A6847694-ECBA-E329-0ACE-7626B0EDAB25}"/>
              </a:ext>
            </a:extLst>
          </p:cNvPr>
          <p:cNvPicPr>
            <a:picLocks noChangeAspect="1"/>
          </p:cNvPicPr>
          <p:nvPr/>
        </p:nvPicPr>
        <p:blipFill>
          <a:blip r:embed="rId3"/>
          <a:stretch>
            <a:fillRect/>
          </a:stretch>
        </p:blipFill>
        <p:spPr>
          <a:xfrm>
            <a:off x="282960" y="4856165"/>
            <a:ext cx="11626080" cy="1908213"/>
          </a:xfrm>
          <a:prstGeom prst="rect">
            <a:avLst/>
          </a:prstGeom>
        </p:spPr>
      </p:pic>
    </p:spTree>
    <p:extLst>
      <p:ext uri="{BB962C8B-B14F-4D97-AF65-F5344CB8AC3E}">
        <p14:creationId xmlns:p14="http://schemas.microsoft.com/office/powerpoint/2010/main" val="279287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テーブル, オレンジ, 停止 が含まれている画像&#10;&#10;自動的に生成された説明">
            <a:extLst>
              <a:ext uri="{FF2B5EF4-FFF2-40B4-BE49-F238E27FC236}">
                <a16:creationId xmlns:a16="http://schemas.microsoft.com/office/drawing/2014/main" id="{E9C90C73-4048-7B87-6F7B-9D430597FB10}"/>
              </a:ext>
            </a:extLst>
          </p:cNvPr>
          <p:cNvPicPr>
            <a:picLocks noChangeAspect="1"/>
          </p:cNvPicPr>
          <p:nvPr/>
        </p:nvPicPr>
        <p:blipFill rotWithShape="1">
          <a:blip r:embed="rId2">
            <a:extLst>
              <a:ext uri="{28A0092B-C50C-407E-A947-70E740481C1C}">
                <a14:useLocalDpi xmlns:a14="http://schemas.microsoft.com/office/drawing/2010/main" val="0"/>
              </a:ext>
            </a:extLst>
          </a:blip>
          <a:srcRect l="3923" r="20547" b="-1"/>
          <a:stretch/>
        </p:blipFill>
        <p:spPr>
          <a:xfrm>
            <a:off x="-19050" y="9"/>
            <a:ext cx="6791325"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3" name="タイトル 1">
            <a:extLst>
              <a:ext uri="{FF2B5EF4-FFF2-40B4-BE49-F238E27FC236}">
                <a16:creationId xmlns:a16="http://schemas.microsoft.com/office/drawing/2014/main" id="{228363F6-F33B-AEBC-46C6-86F55397678F}"/>
              </a:ext>
            </a:extLst>
          </p:cNvPr>
          <p:cNvSpPr txBox="1">
            <a:spLocks/>
          </p:cNvSpPr>
          <p:nvPr/>
        </p:nvSpPr>
        <p:spPr>
          <a:xfrm>
            <a:off x="6662712" y="274638"/>
            <a:ext cx="5222325" cy="48768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90000"/>
              </a:lnSpc>
            </a:pPr>
            <a:r>
              <a:rPr lang="ja-JP" altLang="en-US" sz="3200" dirty="0">
                <a:solidFill>
                  <a:srgbClr val="EBEBEB"/>
                </a:solidFill>
              </a:rPr>
              <a:t>日本での救世軍は、</a:t>
            </a:r>
            <a:r>
              <a:rPr lang="en-US" altLang="ja-JP" sz="3200" dirty="0">
                <a:solidFill>
                  <a:srgbClr val="EBEBEB"/>
                </a:solidFill>
              </a:rPr>
              <a:t>41</a:t>
            </a:r>
            <a:r>
              <a:rPr lang="ja-JP" altLang="en-US" sz="3200" dirty="0">
                <a:solidFill>
                  <a:srgbClr val="EBEBEB"/>
                </a:solidFill>
              </a:rPr>
              <a:t>の小隊（教会に相当）、</a:t>
            </a:r>
            <a:r>
              <a:rPr lang="en-US" altLang="ja-JP" sz="3200" dirty="0">
                <a:solidFill>
                  <a:srgbClr val="EBEBEB"/>
                </a:solidFill>
              </a:rPr>
              <a:t>2</a:t>
            </a:r>
            <a:r>
              <a:rPr lang="ja-JP" altLang="en-US" sz="3200" dirty="0">
                <a:solidFill>
                  <a:srgbClr val="EBEBEB"/>
                </a:solidFill>
              </a:rPr>
              <a:t>つの病院とホスピス、保育所、児童養護施設、</a:t>
            </a:r>
            <a:r>
              <a:rPr lang="ja-JP" altLang="en-US" sz="3200" b="1" dirty="0">
                <a:solidFill>
                  <a:srgbClr val="FFFF00"/>
                </a:solidFill>
              </a:rPr>
              <a:t>２つの</a:t>
            </a:r>
            <a:r>
              <a:rPr lang="ja-JP" altLang="en-US" sz="3200" dirty="0">
                <a:solidFill>
                  <a:srgbClr val="FFFF00"/>
                </a:solidFill>
              </a:rPr>
              <a:t>婦人保護施設</a:t>
            </a:r>
            <a:r>
              <a:rPr lang="ja-JP" altLang="en-US" sz="3200" dirty="0">
                <a:solidFill>
                  <a:srgbClr val="EBEBEB"/>
                </a:solidFill>
              </a:rPr>
              <a:t>、特別養護老人ホーム、老人保健施設、アルコール依存症者回復支援施設などを通して働きを進めています。</a:t>
            </a:r>
            <a:endParaRPr lang="en-US" altLang="ja-JP" sz="3200" dirty="0">
              <a:solidFill>
                <a:srgbClr val="EBEBEB"/>
              </a:solidFill>
            </a:endParaRPr>
          </a:p>
        </p:txBody>
      </p:sp>
    </p:spTree>
    <p:extLst>
      <p:ext uri="{BB962C8B-B14F-4D97-AF65-F5344CB8AC3E}">
        <p14:creationId xmlns:p14="http://schemas.microsoft.com/office/powerpoint/2010/main" val="213940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95A7699-F4A5-E54B-7D63-1F92A53625E2}"/>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3" name="タイトル 1">
            <a:extLst>
              <a:ext uri="{FF2B5EF4-FFF2-40B4-BE49-F238E27FC236}">
                <a16:creationId xmlns:a16="http://schemas.microsoft.com/office/drawing/2014/main" id="{C3CBA39E-C98A-3D22-F0FF-310D9C33D90D}"/>
              </a:ext>
            </a:extLst>
          </p:cNvPr>
          <p:cNvSpPr txBox="1">
            <a:spLocks/>
          </p:cNvSpPr>
          <p:nvPr/>
        </p:nvSpPr>
        <p:spPr>
          <a:xfrm>
            <a:off x="229235" y="1752600"/>
            <a:ext cx="8752840" cy="4514056"/>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90000"/>
              </a:lnSpc>
            </a:pPr>
            <a:r>
              <a:rPr lang="ja-JP" altLang="en-US" sz="3600" dirty="0">
                <a:latin typeface="+mj-lt"/>
                <a:ea typeface="+mj-ea"/>
                <a:cs typeface="+mj-cs"/>
              </a:rPr>
              <a:t>救世軍は、現代奴隷制及び人身取引に関する戦いに深くかかわっています。現代奴隷制及び人身取引は、性的人身売買、労働者や臓器の売買、搾取的労働契約、児童労働、早期及び強制的な結婚を含む包括的な用語です。それは、個人個人の問題だけではなく、社会的及び経済的システムを含みます。</a:t>
            </a:r>
            <a:endParaRPr lang="en-US" altLang="ja-JP" sz="3600" dirty="0">
              <a:latin typeface="+mj-lt"/>
              <a:ea typeface="+mj-ea"/>
              <a:cs typeface="+mj-cs"/>
            </a:endParaRPr>
          </a:p>
        </p:txBody>
      </p:sp>
      <p:pic>
        <p:nvPicPr>
          <p:cNvPr id="4" name="コンテンツ プレースホルダー 6">
            <a:extLst>
              <a:ext uri="{FF2B5EF4-FFF2-40B4-BE49-F238E27FC236}">
                <a16:creationId xmlns:a16="http://schemas.microsoft.com/office/drawing/2014/main" id="{96EA8123-DC83-D3ED-71BC-BE12EAF14FC0}"/>
              </a:ext>
            </a:extLst>
          </p:cNvPr>
          <p:cNvPicPr>
            <a:picLocks noGrp="1" noChangeAspect="1"/>
          </p:cNvPicPr>
          <p:nvPr>
            <p:ph idx="1"/>
          </p:nvPr>
        </p:nvPicPr>
        <p:blipFill>
          <a:blip r:embed="rId3"/>
          <a:stretch>
            <a:fillRect/>
          </a:stretch>
        </p:blipFill>
        <p:spPr>
          <a:xfrm>
            <a:off x="1991358" y="198551"/>
            <a:ext cx="5997854" cy="1677874"/>
          </a:xfrm>
        </p:spPr>
      </p:pic>
    </p:spTree>
    <p:extLst>
      <p:ext uri="{BB962C8B-B14F-4D97-AF65-F5344CB8AC3E}">
        <p14:creationId xmlns:p14="http://schemas.microsoft.com/office/powerpoint/2010/main" val="1342179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95A7699-F4A5-E54B-7D63-1F92A53625E2}"/>
              </a:ext>
            </a:extLst>
          </p:cNvPr>
          <p:cNvPicPr>
            <a:picLocks noChangeAspect="1"/>
          </p:cNvPicPr>
          <p:nvPr/>
        </p:nvPicPr>
        <p:blipFill rotWithShape="1">
          <a:blip r:embed="rId2"/>
          <a:srcRect/>
          <a:stretch/>
        </p:blipFill>
        <p:spPr>
          <a:xfrm>
            <a:off x="20" y="10"/>
            <a:ext cx="12191980" cy="6857990"/>
          </a:xfrm>
          <a:prstGeom prst="rect">
            <a:avLst/>
          </a:prstGeom>
          <a:noFill/>
        </p:spPr>
      </p:pic>
      <p:pic>
        <p:nvPicPr>
          <p:cNvPr id="4" name="コンテンツ プレースホルダー 6">
            <a:extLst>
              <a:ext uri="{FF2B5EF4-FFF2-40B4-BE49-F238E27FC236}">
                <a16:creationId xmlns:a16="http://schemas.microsoft.com/office/drawing/2014/main" id="{96EA8123-DC83-D3ED-71BC-BE12EAF14FC0}"/>
              </a:ext>
            </a:extLst>
          </p:cNvPr>
          <p:cNvPicPr>
            <a:picLocks noGrp="1" noChangeAspect="1"/>
          </p:cNvPicPr>
          <p:nvPr>
            <p:ph idx="1"/>
          </p:nvPr>
        </p:nvPicPr>
        <p:blipFill>
          <a:blip r:embed="rId3"/>
          <a:stretch>
            <a:fillRect/>
          </a:stretch>
        </p:blipFill>
        <p:spPr>
          <a:xfrm>
            <a:off x="1981832" y="131876"/>
            <a:ext cx="6152517" cy="1563574"/>
          </a:xfrm>
        </p:spPr>
      </p:pic>
      <p:sp>
        <p:nvSpPr>
          <p:cNvPr id="5" name="タイトル 1">
            <a:extLst>
              <a:ext uri="{FF2B5EF4-FFF2-40B4-BE49-F238E27FC236}">
                <a16:creationId xmlns:a16="http://schemas.microsoft.com/office/drawing/2014/main" id="{19052A38-CE38-9A99-B9C8-B1E14BADC049}"/>
              </a:ext>
            </a:extLst>
          </p:cNvPr>
          <p:cNvSpPr txBox="1">
            <a:spLocks/>
          </p:cNvSpPr>
          <p:nvPr/>
        </p:nvSpPr>
        <p:spPr>
          <a:xfrm>
            <a:off x="95250" y="1590674"/>
            <a:ext cx="8667750" cy="5267316"/>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90000"/>
              </a:lnSpc>
            </a:pPr>
            <a:r>
              <a:rPr lang="ja-JP" altLang="en-US" sz="3600" dirty="0">
                <a:latin typeface="+mj-lt"/>
                <a:ea typeface="+mj-ea"/>
                <a:cs typeface="+mj-cs"/>
              </a:rPr>
              <a:t>救世軍は、すべての人には平等に尊厳が与えられており、また隣人を大切にする義務があるという聖書の原則を信じています。人間に対する搾取は、取引された人を商品化し、非人間化するとともに、人身取引業者の非人道性を利し、社会の道徳的、社会的、経済的構造を弱体化させます。救世軍は、現代奴隷制及び人身取引に内在する、ほかの人間に対する権力の乱用に反対しています。</a:t>
            </a:r>
            <a:endParaRPr lang="en-US" altLang="ja-JP" sz="3600" dirty="0">
              <a:latin typeface="+mj-lt"/>
              <a:ea typeface="+mj-ea"/>
              <a:cs typeface="+mj-cs"/>
            </a:endParaRPr>
          </a:p>
        </p:txBody>
      </p:sp>
    </p:spTree>
    <p:extLst>
      <p:ext uri="{BB962C8B-B14F-4D97-AF65-F5344CB8AC3E}">
        <p14:creationId xmlns:p14="http://schemas.microsoft.com/office/powerpoint/2010/main" val="62198033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1863</TotalTime>
  <Words>855</Words>
  <Application>Microsoft Office PowerPoint</Application>
  <PresentationFormat>ワイド画面</PresentationFormat>
  <Paragraphs>54</Paragraphs>
  <Slides>20</Slides>
  <Notes>3</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Calibri</vt:lpstr>
      <vt:lpstr>Meiryo UI</vt:lpstr>
      <vt:lpstr>Wingdings</vt:lpstr>
      <vt:lpstr>Arial</vt:lpstr>
      <vt:lpstr>Office ​​テーマ</vt:lpstr>
      <vt:lpstr>   ～国際人権とSDGｓの視点から 人身取引防止を目指して～  発題者：救世軍人身取引対策室　　石川節子</vt:lpstr>
      <vt:lpstr>PowerPoint プレゼンテーション</vt:lpstr>
      <vt:lpstr>創立者ウイリアム・ブースの言葉 “I’ll fight”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南太平洋及び東アジア地域</vt:lpstr>
      <vt:lpstr>PowerPoint プレゼンテーション</vt:lpstr>
      <vt:lpstr>PowerPoint プレゼンテーション</vt:lpstr>
      <vt:lpstr>2022 米国国務省レポート（Tip:Trafficking in Persom Report）における日本の主な人身取引の課題</vt:lpstr>
      <vt:lpstr>PowerPoint プレゼンテーション</vt:lpstr>
      <vt:lpstr>関連団体</vt:lpstr>
      <vt:lpstr>PowerPoint プレゼンテーション</vt:lpstr>
      <vt:lpstr>PowerPoint プレゼンテーション</vt:lpstr>
      <vt:lpstr>わたしたちにできること</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Angela Pontororing</dc:creator>
  <cp:lastModifiedBy>眞壁 希予</cp:lastModifiedBy>
  <cp:revision>17</cp:revision>
  <dcterms:created xsi:type="dcterms:W3CDTF">2023-06-02T18:06:53Z</dcterms:created>
  <dcterms:modified xsi:type="dcterms:W3CDTF">2023-06-30T11:51:49Z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